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handoutMasterIdLst>
    <p:handoutMasterId r:id="rId12"/>
  </p:handoutMasterIdLst>
  <p:sldIdLst>
    <p:sldId id="323" r:id="rId2"/>
    <p:sldId id="337" r:id="rId3"/>
    <p:sldId id="345" r:id="rId4"/>
    <p:sldId id="346" r:id="rId5"/>
    <p:sldId id="347" r:id="rId6"/>
    <p:sldId id="350" r:id="rId7"/>
    <p:sldId id="349" r:id="rId8"/>
    <p:sldId id="352" r:id="rId9"/>
    <p:sldId id="351" r:id="rId10"/>
  </p:sldIdLst>
  <p:sldSz cx="6858000" cy="9144000" type="screen4x3"/>
  <p:notesSz cx="6864350" cy="9996488"/>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orient="horz" pos="2880">
          <p15:clr>
            <a:srgbClr val="A4A3A4"/>
          </p15:clr>
        </p15:guide>
        <p15:guide id="4" pos="2160">
          <p15:clr>
            <a:srgbClr val="A4A3A4"/>
          </p15:clr>
        </p15:guide>
      </p15:sldGuideLst>
    </p:ext>
    <p:ext uri="{2D200454-40CA-4A62-9FC3-DE9A4176ACB9}">
      <p15:notesGuideLst xmlns:p15="http://schemas.microsoft.com/office/powerpoint/2012/main">
        <p15:guide id="1" orient="horz" pos="3149" userDrawn="1">
          <p15:clr>
            <a:srgbClr val="A4A3A4"/>
          </p15:clr>
        </p15:guide>
        <p15:guide id="2" pos="2162"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E0000"/>
    <a:srgbClr val="D20000"/>
    <a:srgbClr val="FFFFFF"/>
    <a:srgbClr val="990000"/>
    <a:srgbClr val="00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보통 스타일 2 - 강조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84E427A-3D55-4303-BF80-6455036E1DE7}" styleName="테마 스타일 1 - 강조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2D5ABB26-0587-4C30-8999-92F81FD0307C}" styleName="스타일 없음, 눈금 없음">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73A0DAA-6AF3-43AB-8588-CEC1D06C72B9}" styleName="보통 스타일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9012ECD-51FC-41F1-AA8D-1B2483CD663E}" styleName="밝은 스타일 2 - 강조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3B4B98B0-60AC-42C2-AFA5-B58CD77FA1E5}" styleName="밝은 스타일 1 - 강조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D113A9D2-9D6B-4929-AA2D-F23B5EE8CBE7}" styleName="테마 스타일 2 - 강조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autoAdjust="0"/>
    <p:restoredTop sz="93441" autoAdjust="0"/>
  </p:normalViewPr>
  <p:slideViewPr>
    <p:cSldViewPr>
      <p:cViewPr varScale="1">
        <p:scale>
          <a:sx n="88" d="100"/>
          <a:sy n="88" d="100"/>
        </p:scale>
        <p:origin x="2904" y="84"/>
      </p:cViewPr>
      <p:guideLst>
        <p:guide orient="horz" pos="2160"/>
        <p:guide pos="2880"/>
        <p:guide orient="horz" pos="2880"/>
        <p:guide pos="2160"/>
      </p:guideLst>
    </p:cSldViewPr>
  </p:slideViewPr>
  <p:outlineViewPr>
    <p:cViewPr>
      <p:scale>
        <a:sx n="33" d="100"/>
        <a:sy n="33" d="100"/>
      </p:scale>
      <p:origin x="12" y="0"/>
    </p:cViewPr>
  </p:outlineViewPr>
  <p:notesTextViewPr>
    <p:cViewPr>
      <p:scale>
        <a:sx n="100" d="100"/>
        <a:sy n="100" d="100"/>
      </p:scale>
      <p:origin x="0" y="0"/>
    </p:cViewPr>
  </p:notesTextViewPr>
  <p:notesViewPr>
    <p:cSldViewPr>
      <p:cViewPr>
        <p:scale>
          <a:sx n="100" d="100"/>
          <a:sy n="100" d="100"/>
        </p:scale>
        <p:origin x="-3552" y="-72"/>
      </p:cViewPr>
      <p:guideLst>
        <p:guide orient="horz" pos="3149"/>
        <p:guide pos="216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4975" cy="501650"/>
          </a:xfrm>
          <a:prstGeom prst="rect">
            <a:avLst/>
          </a:prstGeom>
        </p:spPr>
        <p:txBody>
          <a:bodyPr vert="horz" lIns="91440" tIns="45720" rIns="91440" bIns="45720" rtlCol="0"/>
          <a:lstStyle>
            <a:lvl1pPr algn="l">
              <a:defRPr sz="1200"/>
            </a:lvl1pPr>
          </a:lstStyle>
          <a:p>
            <a:endParaRPr lang="ko-KR" altLang="en-US"/>
          </a:p>
        </p:txBody>
      </p:sp>
      <p:sp>
        <p:nvSpPr>
          <p:cNvPr id="3" name="Date Placeholder 2"/>
          <p:cNvSpPr>
            <a:spLocks noGrp="1"/>
          </p:cNvSpPr>
          <p:nvPr>
            <p:ph type="dt" sz="quarter" idx="1"/>
          </p:nvPr>
        </p:nvSpPr>
        <p:spPr>
          <a:xfrm>
            <a:off x="3887788" y="0"/>
            <a:ext cx="2974975" cy="501650"/>
          </a:xfrm>
          <a:prstGeom prst="rect">
            <a:avLst/>
          </a:prstGeom>
        </p:spPr>
        <p:txBody>
          <a:bodyPr vert="horz" lIns="91440" tIns="45720" rIns="91440" bIns="45720" rtlCol="0"/>
          <a:lstStyle>
            <a:lvl1pPr algn="r">
              <a:defRPr sz="1200"/>
            </a:lvl1pPr>
          </a:lstStyle>
          <a:p>
            <a:fld id="{A614B41F-F17E-4519-B644-91306BEF035F}" type="datetimeFigureOut">
              <a:rPr lang="ko-KR" altLang="en-US" smtClean="0"/>
              <a:t>2024-04-18 Thursday</a:t>
            </a:fld>
            <a:endParaRPr lang="ko-KR" altLang="en-US"/>
          </a:p>
        </p:txBody>
      </p:sp>
      <p:sp>
        <p:nvSpPr>
          <p:cNvPr id="4" name="Footer Placeholder 3"/>
          <p:cNvSpPr>
            <a:spLocks noGrp="1"/>
          </p:cNvSpPr>
          <p:nvPr>
            <p:ph type="ftr" sz="quarter" idx="2"/>
          </p:nvPr>
        </p:nvSpPr>
        <p:spPr>
          <a:xfrm>
            <a:off x="0" y="9494838"/>
            <a:ext cx="2974975" cy="501650"/>
          </a:xfrm>
          <a:prstGeom prst="rect">
            <a:avLst/>
          </a:prstGeom>
        </p:spPr>
        <p:txBody>
          <a:bodyPr vert="horz" lIns="91440" tIns="45720" rIns="91440" bIns="45720" rtlCol="0" anchor="b"/>
          <a:lstStyle>
            <a:lvl1pPr algn="l">
              <a:defRPr sz="1200"/>
            </a:lvl1pPr>
          </a:lstStyle>
          <a:p>
            <a:endParaRPr lang="ko-KR" altLang="en-US"/>
          </a:p>
        </p:txBody>
      </p:sp>
      <p:sp>
        <p:nvSpPr>
          <p:cNvPr id="5" name="Slide Number Placeholder 4"/>
          <p:cNvSpPr>
            <a:spLocks noGrp="1"/>
          </p:cNvSpPr>
          <p:nvPr>
            <p:ph type="sldNum" sz="quarter" idx="3"/>
          </p:nvPr>
        </p:nvSpPr>
        <p:spPr>
          <a:xfrm>
            <a:off x="3887788" y="9494838"/>
            <a:ext cx="2974975" cy="501650"/>
          </a:xfrm>
          <a:prstGeom prst="rect">
            <a:avLst/>
          </a:prstGeom>
        </p:spPr>
        <p:txBody>
          <a:bodyPr vert="horz" lIns="91440" tIns="45720" rIns="91440" bIns="45720" rtlCol="0" anchor="b"/>
          <a:lstStyle>
            <a:lvl1pPr algn="r">
              <a:defRPr sz="1200"/>
            </a:lvl1pPr>
          </a:lstStyle>
          <a:p>
            <a:fld id="{134F38E5-6432-4D3E-9893-B2E87C83B767}" type="slidenum">
              <a:rPr lang="ko-KR" altLang="en-US" smtClean="0"/>
              <a:t>‹#›</a:t>
            </a:fld>
            <a:endParaRPr lang="ko-KR" altLang="en-US"/>
          </a:p>
        </p:txBody>
      </p:sp>
    </p:spTree>
    <p:extLst>
      <p:ext uri="{BB962C8B-B14F-4D97-AF65-F5344CB8AC3E}">
        <p14:creationId xmlns:p14="http://schemas.microsoft.com/office/powerpoint/2010/main" val="20605903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머리글 개체 틀 1"/>
          <p:cNvSpPr>
            <a:spLocks noGrp="1"/>
          </p:cNvSpPr>
          <p:nvPr>
            <p:ph type="hdr" sz="quarter"/>
          </p:nvPr>
        </p:nvSpPr>
        <p:spPr>
          <a:xfrm>
            <a:off x="0" y="0"/>
            <a:ext cx="2974552" cy="499824"/>
          </a:xfrm>
          <a:prstGeom prst="rect">
            <a:avLst/>
          </a:prstGeom>
        </p:spPr>
        <p:txBody>
          <a:bodyPr vert="horz" lIns="93304" tIns="46652" rIns="93304" bIns="46652" rtlCol="0"/>
          <a:lstStyle>
            <a:lvl1pPr algn="l">
              <a:defRPr sz="1200"/>
            </a:lvl1pPr>
          </a:lstStyle>
          <a:p>
            <a:endParaRPr lang="ko-KR" altLang="en-US"/>
          </a:p>
        </p:txBody>
      </p:sp>
      <p:sp>
        <p:nvSpPr>
          <p:cNvPr id="3" name="날짜 개체 틀 2"/>
          <p:cNvSpPr>
            <a:spLocks noGrp="1"/>
          </p:cNvSpPr>
          <p:nvPr>
            <p:ph type="dt" idx="1"/>
          </p:nvPr>
        </p:nvSpPr>
        <p:spPr>
          <a:xfrm>
            <a:off x="3888211" y="0"/>
            <a:ext cx="2974552" cy="499824"/>
          </a:xfrm>
          <a:prstGeom prst="rect">
            <a:avLst/>
          </a:prstGeom>
        </p:spPr>
        <p:txBody>
          <a:bodyPr vert="horz" lIns="93304" tIns="46652" rIns="93304" bIns="46652" rtlCol="0"/>
          <a:lstStyle>
            <a:lvl1pPr algn="r">
              <a:defRPr sz="1200"/>
            </a:lvl1pPr>
          </a:lstStyle>
          <a:p>
            <a:fld id="{136136A6-DFF2-41A4-946D-B299133728EB}" type="datetimeFigureOut">
              <a:rPr lang="ko-KR" altLang="en-US" smtClean="0"/>
              <a:pPr/>
              <a:t>2024-04-18 Thursday</a:t>
            </a:fld>
            <a:endParaRPr lang="ko-KR" altLang="en-US"/>
          </a:p>
        </p:txBody>
      </p:sp>
      <p:sp>
        <p:nvSpPr>
          <p:cNvPr id="4" name="슬라이드 이미지 개체 틀 3"/>
          <p:cNvSpPr>
            <a:spLocks noGrp="1" noRot="1" noChangeAspect="1"/>
          </p:cNvSpPr>
          <p:nvPr>
            <p:ph type="sldImg" idx="2"/>
          </p:nvPr>
        </p:nvSpPr>
        <p:spPr>
          <a:xfrm>
            <a:off x="2025650" y="749300"/>
            <a:ext cx="2813050" cy="3749675"/>
          </a:xfrm>
          <a:prstGeom prst="rect">
            <a:avLst/>
          </a:prstGeom>
          <a:noFill/>
          <a:ln w="12700">
            <a:solidFill>
              <a:prstClr val="black"/>
            </a:solidFill>
          </a:ln>
        </p:spPr>
        <p:txBody>
          <a:bodyPr vert="horz" lIns="93304" tIns="46652" rIns="93304" bIns="46652" rtlCol="0" anchor="ctr"/>
          <a:lstStyle/>
          <a:p>
            <a:endParaRPr lang="ko-KR" altLang="en-US"/>
          </a:p>
        </p:txBody>
      </p:sp>
      <p:sp>
        <p:nvSpPr>
          <p:cNvPr id="5" name="슬라이드 노트 개체 틀 4"/>
          <p:cNvSpPr>
            <a:spLocks noGrp="1"/>
          </p:cNvSpPr>
          <p:nvPr>
            <p:ph type="body" sz="quarter" idx="3"/>
          </p:nvPr>
        </p:nvSpPr>
        <p:spPr>
          <a:xfrm>
            <a:off x="686436" y="4748334"/>
            <a:ext cx="5491480" cy="4498419"/>
          </a:xfrm>
          <a:prstGeom prst="rect">
            <a:avLst/>
          </a:prstGeom>
        </p:spPr>
        <p:txBody>
          <a:bodyPr vert="horz" lIns="93304" tIns="46652" rIns="93304" bIns="46652" rtlCol="0">
            <a:normAutofit/>
          </a:body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6" name="바닥글 개체 틀 5"/>
          <p:cNvSpPr>
            <a:spLocks noGrp="1"/>
          </p:cNvSpPr>
          <p:nvPr>
            <p:ph type="ftr" sz="quarter" idx="4"/>
          </p:nvPr>
        </p:nvSpPr>
        <p:spPr>
          <a:xfrm>
            <a:off x="0" y="9494928"/>
            <a:ext cx="2974552" cy="499824"/>
          </a:xfrm>
          <a:prstGeom prst="rect">
            <a:avLst/>
          </a:prstGeom>
        </p:spPr>
        <p:txBody>
          <a:bodyPr vert="horz" lIns="93304" tIns="46652" rIns="93304" bIns="46652" rtlCol="0" anchor="b"/>
          <a:lstStyle>
            <a:lvl1pPr algn="l">
              <a:defRPr sz="1200"/>
            </a:lvl1pPr>
          </a:lstStyle>
          <a:p>
            <a:endParaRPr lang="ko-KR" altLang="en-US"/>
          </a:p>
        </p:txBody>
      </p:sp>
      <p:sp>
        <p:nvSpPr>
          <p:cNvPr id="7" name="슬라이드 번호 개체 틀 6"/>
          <p:cNvSpPr>
            <a:spLocks noGrp="1"/>
          </p:cNvSpPr>
          <p:nvPr>
            <p:ph type="sldNum" sz="quarter" idx="5"/>
          </p:nvPr>
        </p:nvSpPr>
        <p:spPr>
          <a:xfrm>
            <a:off x="3888211" y="9494928"/>
            <a:ext cx="2974552" cy="499824"/>
          </a:xfrm>
          <a:prstGeom prst="rect">
            <a:avLst/>
          </a:prstGeom>
        </p:spPr>
        <p:txBody>
          <a:bodyPr vert="horz" lIns="93304" tIns="46652" rIns="93304" bIns="46652" rtlCol="0" anchor="b"/>
          <a:lstStyle>
            <a:lvl1pPr algn="r">
              <a:defRPr sz="1200"/>
            </a:lvl1pPr>
          </a:lstStyle>
          <a:p>
            <a:fld id="{3565DE47-D81E-4277-B846-04607C7043DA}" type="slidenum">
              <a:rPr lang="ko-KR" altLang="en-US" smtClean="0"/>
              <a:pPr/>
              <a:t>‹#›</a:t>
            </a:fld>
            <a:endParaRPr lang="ko-KR" altLang="en-US"/>
          </a:p>
        </p:txBody>
      </p:sp>
    </p:spTree>
    <p:extLst>
      <p:ext uri="{BB962C8B-B14F-4D97-AF65-F5344CB8AC3E}">
        <p14:creationId xmlns:p14="http://schemas.microsoft.com/office/powerpoint/2010/main" val="4030167042"/>
      </p:ext>
    </p:extLst>
  </p:cSld>
  <p:clrMap bg1="lt1" tx1="dk1" bg2="lt2" tx2="dk2" accent1="accent1" accent2="accent2" accent3="accent3" accent4="accent4" accent5="accent5" accent6="accent6" hlink="hlink" folHlink="folHlink"/>
  <p:notesStyle>
    <a:lvl1pPr marL="0" algn="l" defTabSz="914400" rtl="0" eaLnBrk="1" latinLnBrk="1" hangingPunct="1">
      <a:defRPr sz="1200" kern="1200">
        <a:solidFill>
          <a:schemeClr val="tx1"/>
        </a:solidFill>
        <a:latin typeface="+mn-lt"/>
        <a:ea typeface="+mn-ea"/>
        <a:cs typeface="+mn-cs"/>
      </a:defRPr>
    </a:lvl1pPr>
    <a:lvl2pPr marL="457200" algn="l" defTabSz="914400" rtl="0" eaLnBrk="1" latinLnBrk="1" hangingPunct="1">
      <a:defRPr sz="1200" kern="1200">
        <a:solidFill>
          <a:schemeClr val="tx1"/>
        </a:solidFill>
        <a:latin typeface="+mn-lt"/>
        <a:ea typeface="+mn-ea"/>
        <a:cs typeface="+mn-cs"/>
      </a:defRPr>
    </a:lvl2pPr>
    <a:lvl3pPr marL="914400" algn="l" defTabSz="914400" rtl="0" eaLnBrk="1" latinLnBrk="1" hangingPunct="1">
      <a:defRPr sz="1200" kern="1200">
        <a:solidFill>
          <a:schemeClr val="tx1"/>
        </a:solidFill>
        <a:latin typeface="+mn-lt"/>
        <a:ea typeface="+mn-ea"/>
        <a:cs typeface="+mn-cs"/>
      </a:defRPr>
    </a:lvl3pPr>
    <a:lvl4pPr marL="1371600" algn="l" defTabSz="914400" rtl="0" eaLnBrk="1" latinLnBrk="1" hangingPunct="1">
      <a:defRPr sz="1200" kern="1200">
        <a:solidFill>
          <a:schemeClr val="tx1"/>
        </a:solidFill>
        <a:latin typeface="+mn-lt"/>
        <a:ea typeface="+mn-ea"/>
        <a:cs typeface="+mn-cs"/>
      </a:defRPr>
    </a:lvl4pPr>
    <a:lvl5pPr marL="1828800" algn="l" defTabSz="914400" rtl="0" eaLnBrk="1" latinLnBrk="1" hangingPunct="1">
      <a:defRPr sz="1200" kern="1200">
        <a:solidFill>
          <a:schemeClr val="tx1"/>
        </a:solidFill>
        <a:latin typeface="+mn-lt"/>
        <a:ea typeface="+mn-ea"/>
        <a:cs typeface="+mn-cs"/>
      </a:defRPr>
    </a:lvl5pPr>
    <a:lvl6pPr marL="2286000" algn="l" defTabSz="914400" rtl="0" eaLnBrk="1" latinLnBrk="1" hangingPunct="1">
      <a:defRPr sz="1200" kern="1200">
        <a:solidFill>
          <a:schemeClr val="tx1"/>
        </a:solidFill>
        <a:latin typeface="+mn-lt"/>
        <a:ea typeface="+mn-ea"/>
        <a:cs typeface="+mn-cs"/>
      </a:defRPr>
    </a:lvl6pPr>
    <a:lvl7pPr marL="2743200" algn="l" defTabSz="914400" rtl="0" eaLnBrk="1" latinLnBrk="1" hangingPunct="1">
      <a:defRPr sz="1200" kern="1200">
        <a:solidFill>
          <a:schemeClr val="tx1"/>
        </a:solidFill>
        <a:latin typeface="+mn-lt"/>
        <a:ea typeface="+mn-ea"/>
        <a:cs typeface="+mn-cs"/>
      </a:defRPr>
    </a:lvl7pPr>
    <a:lvl8pPr marL="3200400" algn="l" defTabSz="914400" rtl="0" eaLnBrk="1" latinLnBrk="1" hangingPunct="1">
      <a:defRPr sz="1200" kern="1200">
        <a:solidFill>
          <a:schemeClr val="tx1"/>
        </a:solidFill>
        <a:latin typeface="+mn-lt"/>
        <a:ea typeface="+mn-ea"/>
        <a:cs typeface="+mn-cs"/>
      </a:defRPr>
    </a:lvl8pPr>
    <a:lvl9pPr marL="3657600" algn="l" defTabSz="914400" rtl="0" eaLnBrk="1" latinLnBrk="1"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빈 화면">
    <p:spTree>
      <p:nvGrpSpPr>
        <p:cNvPr id="1" name=""/>
        <p:cNvGrpSpPr/>
        <p:nvPr/>
      </p:nvGrpSpPr>
      <p:grpSpPr>
        <a:xfrm>
          <a:off x="0" y="0"/>
          <a:ext cx="0" cy="0"/>
          <a:chOff x="0" y="0"/>
          <a:chExt cx="0" cy="0"/>
        </a:xfrm>
      </p:grpSpPr>
      <p:grpSp>
        <p:nvGrpSpPr>
          <p:cNvPr id="2" name="그룹 1"/>
          <p:cNvGrpSpPr/>
          <p:nvPr userDrawn="1"/>
        </p:nvGrpSpPr>
        <p:grpSpPr>
          <a:xfrm>
            <a:off x="476672" y="3899925"/>
            <a:ext cx="5853947" cy="1536171"/>
            <a:chOff x="1440161" y="2708920"/>
            <a:chExt cx="6336704" cy="1440160"/>
          </a:xfrm>
        </p:grpSpPr>
        <p:pic>
          <p:nvPicPr>
            <p:cNvPr id="3" name="그림 9"/>
            <p:cNvPicPr>
              <a:picLocks noChangeAspect="1"/>
            </p:cNvPicPr>
            <p:nvPr userDrawn="1"/>
          </p:nvPicPr>
          <p:blipFill rotWithShape="1">
            <a:blip r:embed="rId2">
              <a:grayscl/>
              <a:extLst>
                <a:ext uri="{28A0092B-C50C-407E-A947-70E740481C1C}">
                  <a14:useLocalDpi xmlns:a14="http://schemas.microsoft.com/office/drawing/2010/main" val="0"/>
                </a:ext>
              </a:extLst>
            </a:blip>
            <a:srcRect l="9935" t="15798" b="50000"/>
            <a:stretch/>
          </p:blipFill>
          <p:spPr>
            <a:xfrm>
              <a:off x="1512169" y="2754086"/>
              <a:ext cx="6176663" cy="1344939"/>
            </a:xfrm>
            <a:prstGeom prst="rect">
              <a:avLst/>
            </a:prstGeom>
          </p:spPr>
        </p:pic>
        <p:sp>
          <p:nvSpPr>
            <p:cNvPr id="4" name="직사각형 51"/>
            <p:cNvSpPr/>
            <p:nvPr userDrawn="1"/>
          </p:nvSpPr>
          <p:spPr>
            <a:xfrm>
              <a:off x="1440161" y="2708920"/>
              <a:ext cx="6336704" cy="144016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grpSp>
      <p:sp>
        <p:nvSpPr>
          <p:cNvPr id="5" name="직사각형 4"/>
          <p:cNvSpPr/>
          <p:nvPr userDrawn="1"/>
        </p:nvSpPr>
        <p:spPr>
          <a:xfrm>
            <a:off x="4956004" y="3568"/>
            <a:ext cx="1901996" cy="369332"/>
          </a:xfrm>
          <a:prstGeom prst="rect">
            <a:avLst/>
          </a:prstGeom>
        </p:spPr>
        <p:txBody>
          <a:bodyPr wrap="none">
            <a:spAutoFit/>
          </a:bodyPr>
          <a:lstStyle/>
          <a:p>
            <a:pPr algn="r"/>
            <a:r>
              <a:rPr lang="en-US" altLang="ko-KR" i="1" spc="100" dirty="0">
                <a:solidFill>
                  <a:schemeClr val="bg1"/>
                </a:solidFill>
                <a:latin typeface="Arial Black" panose="020B0A04020102020204" pitchFamily="34" charset="0"/>
              </a:rPr>
              <a:t>DAS </a:t>
            </a:r>
            <a:r>
              <a:rPr lang="en-US" altLang="ko-KR" i="1" spc="100" dirty="0" err="1">
                <a:solidFill>
                  <a:schemeClr val="bg1"/>
                </a:solidFill>
                <a:latin typeface="Arial Black" panose="020B0A04020102020204" pitchFamily="34" charset="0"/>
              </a:rPr>
              <a:t>Co</a:t>
            </a:r>
            <a:r>
              <a:rPr lang="en-US" altLang="ko-KR" i="1" spc="100" dirty="0" err="1" smtClean="0">
                <a:solidFill>
                  <a:schemeClr val="bg1"/>
                </a:solidFill>
                <a:latin typeface="Arial Black" panose="020B0A04020102020204" pitchFamily="34" charset="0"/>
              </a:rPr>
              <a:t>.,Ltd</a:t>
            </a:r>
            <a:r>
              <a:rPr lang="en-US" altLang="ko-KR" i="1" spc="100" dirty="0">
                <a:solidFill>
                  <a:schemeClr val="bg1"/>
                </a:solidFill>
                <a:latin typeface="Arial Black" panose="020B0A04020102020204" pitchFamily="34" charset="0"/>
              </a:rPr>
              <a:t>.</a:t>
            </a:r>
            <a:endParaRPr lang="ko-KR" altLang="en-US" i="1" spc="100" dirty="0">
              <a:solidFill>
                <a:schemeClr val="bg1"/>
              </a:solidFill>
              <a:latin typeface="Arial Black" panose="020B0A04020102020204" pitchFamily="34" charset="0"/>
            </a:endParaRPr>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Rectangle 15"/>
          <p:cNvSpPr/>
          <p:nvPr userDrawn="1"/>
        </p:nvSpPr>
        <p:spPr>
          <a:xfrm>
            <a:off x="0" y="8856000"/>
            <a:ext cx="6858000" cy="288000"/>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7" name="Rectangle 16"/>
          <p:cNvSpPr/>
          <p:nvPr userDrawn="1"/>
        </p:nvSpPr>
        <p:spPr>
          <a:xfrm>
            <a:off x="0" y="8748480"/>
            <a:ext cx="6858000" cy="14400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9" name="Rectangle 18"/>
          <p:cNvSpPr/>
          <p:nvPr userDrawn="1"/>
        </p:nvSpPr>
        <p:spPr>
          <a:xfrm>
            <a:off x="0" y="360000"/>
            <a:ext cx="6858000" cy="14400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0" name="직사각형 10"/>
          <p:cNvSpPr/>
          <p:nvPr userDrawn="1"/>
        </p:nvSpPr>
        <p:spPr>
          <a:xfrm>
            <a:off x="0" y="0"/>
            <a:ext cx="6858000" cy="9144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4" name="TextBox 23"/>
          <p:cNvSpPr txBox="1"/>
          <p:nvPr userDrawn="1"/>
        </p:nvSpPr>
        <p:spPr>
          <a:xfrm>
            <a:off x="0" y="0"/>
            <a:ext cx="6858000" cy="360000"/>
          </a:xfrm>
          <a:prstGeom prst="rect">
            <a:avLst/>
          </a:prstGeom>
          <a:solidFill>
            <a:schemeClr val="tx2">
              <a:lumMod val="50000"/>
            </a:schemeClr>
          </a:solidFill>
        </p:spPr>
        <p:txBody>
          <a:bodyPr wrap="square" rtlCol="0">
            <a:spAutoFit/>
          </a:bodyPr>
          <a:lstStyle/>
          <a:p>
            <a:pPr algn="r"/>
            <a:endParaRPr lang="ko-KR" altLang="en-US" i="1" spc="100" dirty="0">
              <a:solidFill>
                <a:schemeClr val="bg1"/>
              </a:solidFill>
              <a:latin typeface="Arial Black" panose="020B0A04020102020204" pitchFamily="34" charset="0"/>
            </a:endParaRPr>
          </a:p>
        </p:txBody>
      </p:sp>
    </p:spTree>
  </p:cSld>
  <p:clrMap bg1="lt1" tx1="dk1" bg2="lt2" tx2="dk2" accent1="accent1" accent2="accent2" accent3="accent3" accent4="accent4" accent5="accent5" accent6="accent6" hlink="hlink" folHlink="folHlink"/>
  <p:sldLayoutIdLst>
    <p:sldLayoutId id="2147483655" r:id="rId1"/>
  </p:sldLayoutIdLst>
  <p:timing>
    <p:tnLst>
      <p:par>
        <p:cTn id="1" dur="indefinite" restart="never" nodeType="tmRoot"/>
      </p:par>
    </p:tnLst>
  </p:timing>
  <p:txStyles>
    <p:titleStyle>
      <a:lvl1pPr algn="ctr" defTabSz="914400" rtl="0" eaLnBrk="1" latinLnBrk="1"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1"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직사각형 3"/>
          <p:cNvSpPr/>
          <p:nvPr/>
        </p:nvSpPr>
        <p:spPr>
          <a:xfrm>
            <a:off x="890718" y="3195717"/>
            <a:ext cx="5076564" cy="262442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schemeClr val="bg1"/>
              </a:solidFill>
            </a:endParaRPr>
          </a:p>
        </p:txBody>
      </p:sp>
      <p:sp>
        <p:nvSpPr>
          <p:cNvPr id="2" name="TextBox 1"/>
          <p:cNvSpPr txBox="1"/>
          <p:nvPr/>
        </p:nvSpPr>
        <p:spPr>
          <a:xfrm>
            <a:off x="188640" y="2579583"/>
            <a:ext cx="6480720" cy="1200329"/>
          </a:xfrm>
          <a:prstGeom prst="rect">
            <a:avLst/>
          </a:prstGeom>
          <a:noFill/>
        </p:spPr>
        <p:txBody>
          <a:bodyPr wrap="square" rtlCol="0">
            <a:spAutoFit/>
          </a:bodyPr>
          <a:lstStyle/>
          <a:p>
            <a:pPr algn="ctr"/>
            <a:r>
              <a:rPr lang="en-US" altLang="ko-KR" sz="4000" b="1" dirty="0" smtClean="0">
                <a:effectLst>
                  <a:outerShdw blurRad="50800" dist="38100" dir="2700000" algn="tl" rotWithShape="0">
                    <a:prstClr val="black">
                      <a:alpha val="40000"/>
                    </a:prstClr>
                  </a:outerShdw>
                </a:effectLst>
                <a:latin typeface="Tahoma" pitchFamily="34" charset="0"/>
                <a:ea typeface="Tahoma" pitchFamily="34" charset="0"/>
                <a:cs typeface="Tahoma" pitchFamily="34" charset="0"/>
              </a:rPr>
              <a:t>CANopen</a:t>
            </a:r>
          </a:p>
          <a:p>
            <a:pPr algn="ctr"/>
            <a:r>
              <a:rPr lang="en-US" altLang="ko-KR" sz="3200" b="1" dirty="0" smtClean="0">
                <a:solidFill>
                  <a:schemeClr val="tx1">
                    <a:lumMod val="65000"/>
                    <a:lumOff val="35000"/>
                  </a:schemeClr>
                </a:solidFill>
                <a:effectLst>
                  <a:outerShdw blurRad="50800" dist="38100" dir="2700000" algn="tl" rotWithShape="0">
                    <a:prstClr val="black">
                      <a:alpha val="40000"/>
                    </a:prstClr>
                  </a:outerShdw>
                </a:effectLst>
                <a:latin typeface="Tahoma" pitchFamily="34" charset="0"/>
                <a:ea typeface="Tahoma" pitchFamily="34" charset="0"/>
                <a:cs typeface="Tahoma" pitchFamily="34" charset="0"/>
              </a:rPr>
              <a:t>Length meter Protocol</a:t>
            </a:r>
          </a:p>
        </p:txBody>
      </p:sp>
      <p:sp>
        <p:nvSpPr>
          <p:cNvPr id="3" name="TextBox 2"/>
          <p:cNvSpPr txBox="1"/>
          <p:nvPr/>
        </p:nvSpPr>
        <p:spPr>
          <a:xfrm>
            <a:off x="188640" y="7812360"/>
            <a:ext cx="6480720" cy="523220"/>
          </a:xfrm>
          <a:prstGeom prst="rect">
            <a:avLst/>
          </a:prstGeom>
          <a:noFill/>
        </p:spPr>
        <p:txBody>
          <a:bodyPr wrap="square" rtlCol="0">
            <a:spAutoFit/>
          </a:bodyPr>
          <a:lstStyle/>
          <a:p>
            <a:pPr algn="ctr"/>
            <a:r>
              <a:rPr lang="en-US" altLang="ko-KR" sz="2800" b="1" dirty="0" smtClean="0">
                <a:effectLst>
                  <a:outerShdw blurRad="50800" dist="38100" dir="2700000" algn="tl" rotWithShape="0">
                    <a:prstClr val="black">
                      <a:alpha val="40000"/>
                    </a:prstClr>
                  </a:outerShdw>
                </a:effectLst>
                <a:latin typeface="Tahoma" pitchFamily="34" charset="0"/>
                <a:ea typeface="Tahoma" pitchFamily="34" charset="0"/>
                <a:cs typeface="Tahoma" pitchFamily="34" charset="0"/>
              </a:rPr>
              <a:t>DAS Co., Ltd.</a:t>
            </a:r>
          </a:p>
        </p:txBody>
      </p:sp>
    </p:spTree>
    <p:extLst>
      <p:ext uri="{BB962C8B-B14F-4D97-AF65-F5344CB8AC3E}">
        <p14:creationId xmlns:p14="http://schemas.microsoft.com/office/powerpoint/2010/main" val="21974425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08000" y="611560"/>
            <a:ext cx="6642738" cy="4893647"/>
          </a:xfrm>
          <a:prstGeom prst="rect">
            <a:avLst/>
          </a:prstGeom>
          <a:noFill/>
        </p:spPr>
        <p:txBody>
          <a:bodyPr wrap="square" rtlCol="0">
            <a:spAutoFit/>
          </a:bodyPr>
          <a:lstStyle/>
          <a:p>
            <a:r>
              <a:rPr lang="en-US" altLang="ko-KR" b="1" dirty="0" smtClean="0">
                <a:latin typeface="Tahoma" pitchFamily="34" charset="0"/>
                <a:ea typeface="Tahoma" pitchFamily="34" charset="0"/>
                <a:cs typeface="Tahoma" pitchFamily="34" charset="0"/>
              </a:rPr>
              <a:t>&lt;</a:t>
            </a:r>
            <a:r>
              <a:rPr lang="ko-KR" altLang="en-US" b="1" dirty="0" smtClean="0">
                <a:latin typeface="Tahoma" pitchFamily="34" charset="0"/>
                <a:ea typeface="Tahoma" pitchFamily="34" charset="0"/>
                <a:cs typeface="Tahoma" pitchFamily="34" charset="0"/>
              </a:rPr>
              <a:t>  </a:t>
            </a:r>
            <a:r>
              <a:rPr lang="en-US" altLang="ko-KR" b="1" dirty="0" smtClean="0">
                <a:latin typeface="Tahoma" pitchFamily="34" charset="0"/>
                <a:ea typeface="Tahoma" pitchFamily="34" charset="0"/>
                <a:cs typeface="Tahoma" pitchFamily="34" charset="0"/>
              </a:rPr>
              <a:t>Review of functions  &gt;</a:t>
            </a:r>
          </a:p>
          <a:p>
            <a:endParaRPr lang="en-US" altLang="ko-KR" dirty="0" smtClean="0">
              <a:latin typeface="Tahoma" pitchFamily="34" charset="0"/>
              <a:ea typeface="Tahoma" pitchFamily="34" charset="0"/>
              <a:cs typeface="Tahoma" pitchFamily="34" charset="0"/>
            </a:endParaRPr>
          </a:p>
          <a:p>
            <a:r>
              <a:rPr lang="en-US" altLang="ko-KR" sz="1200" dirty="0" smtClean="0">
                <a:latin typeface="Tahoma" panose="020B0604030504040204" pitchFamily="34" charset="0"/>
                <a:ea typeface="Tahoma" panose="020B0604030504040204" pitchFamily="34" charset="0"/>
                <a:cs typeface="Tahoma" panose="020B0604030504040204" pitchFamily="34" charset="0"/>
              </a:rPr>
              <a:t> The inclinometers are equipped with a standardized CANopen interface per CiA DS-301 and a device profile per CiA DSP-410. All measurement values and parameters are accessible via the object register (OR). The individual configuration can be stored in the internal, non-volatile memory buffer (EEPROM).</a:t>
            </a:r>
            <a:endParaRPr lang="ko-KR" altLang="ko-KR" sz="1200" dirty="0" smtClean="0">
              <a:latin typeface="Tahoma" panose="020B0604030504040204" pitchFamily="34" charset="0"/>
              <a:cs typeface="Tahoma" panose="020B0604030504040204" pitchFamily="34" charset="0"/>
            </a:endParaRPr>
          </a:p>
          <a:p>
            <a:endParaRPr lang="en-US" altLang="ko-KR" sz="1200" dirty="0" smtClean="0">
              <a:latin typeface="Tahoma" panose="020B0604030504040204" pitchFamily="34" charset="0"/>
              <a:ea typeface="Tahoma" panose="020B0604030504040204" pitchFamily="34" charset="0"/>
              <a:cs typeface="Tahoma" panose="020B0604030504040204" pitchFamily="34" charset="0"/>
            </a:endParaRPr>
          </a:p>
          <a:p>
            <a:r>
              <a:rPr lang="en-US" altLang="ko-KR" sz="1200" dirty="0">
                <a:latin typeface="Tahoma" panose="020B0604030504040204" pitchFamily="34" charset="0"/>
                <a:ea typeface="Tahoma" panose="020B0604030504040204" pitchFamily="34" charset="0"/>
                <a:cs typeface="Tahoma" panose="020B0604030504040204" pitchFamily="34" charset="0"/>
              </a:rPr>
              <a:t> </a:t>
            </a:r>
            <a:r>
              <a:rPr lang="en-US" altLang="ko-KR" sz="1200" dirty="0" smtClean="0">
                <a:latin typeface="Tahoma" panose="020B0604030504040204" pitchFamily="34" charset="0"/>
                <a:ea typeface="Tahoma" panose="020B0604030504040204" pitchFamily="34" charset="0"/>
                <a:cs typeface="Tahoma" panose="020B0604030504040204" pitchFamily="34" charset="0"/>
              </a:rPr>
              <a:t>The following CANopen functions are available:</a:t>
            </a:r>
            <a:endParaRPr lang="ko-KR" altLang="ko-KR" sz="1200" dirty="0" smtClean="0">
              <a:latin typeface="Tahoma" panose="020B0604030504040204" pitchFamily="34" charset="0"/>
              <a:cs typeface="Tahoma" panose="020B0604030504040204" pitchFamily="34" charset="0"/>
            </a:endParaRPr>
          </a:p>
          <a:p>
            <a:endParaRPr lang="en-US" altLang="ko-KR" sz="1200" dirty="0" smtClean="0">
              <a:latin typeface="Tahoma" panose="020B0604030504040204" pitchFamily="34" charset="0"/>
              <a:ea typeface="Tahoma" panose="020B0604030504040204" pitchFamily="34" charset="0"/>
              <a:cs typeface="Tahoma" panose="020B0604030504040204" pitchFamily="34" charset="0"/>
            </a:endParaRPr>
          </a:p>
          <a:p>
            <a:r>
              <a:rPr lang="en-US" altLang="ko-KR" sz="1200" b="1" dirty="0" smtClean="0">
                <a:latin typeface="Tahoma" panose="020B0604030504040204" pitchFamily="34" charset="0"/>
                <a:ea typeface="Tahoma" panose="020B0604030504040204" pitchFamily="34" charset="0"/>
                <a:cs typeface="Tahoma" panose="020B0604030504040204" pitchFamily="34" charset="0"/>
              </a:rPr>
              <a:t> one Send Data object (TPDO1) with four possible operating modes:</a:t>
            </a:r>
            <a:endParaRPr lang="ko-KR" altLang="ko-KR" sz="1200" b="1" dirty="0" smtClean="0">
              <a:latin typeface="Tahoma" panose="020B0604030504040204" pitchFamily="34" charset="0"/>
              <a:cs typeface="Tahoma" panose="020B0604030504040204" pitchFamily="34" charset="0"/>
            </a:endParaRPr>
          </a:p>
          <a:p>
            <a:pPr lvl="0"/>
            <a:r>
              <a:rPr lang="en-US" altLang="ko-KR" sz="1200" dirty="0" smtClean="0">
                <a:latin typeface="Tahoma" panose="020B0604030504040204" pitchFamily="34" charset="0"/>
                <a:ea typeface="Tahoma" panose="020B0604030504040204" pitchFamily="34" charset="0"/>
                <a:cs typeface="Tahoma" panose="020B0604030504040204" pitchFamily="34" charset="0"/>
              </a:rPr>
              <a:t>   - individual request per Remote Transmit Request telegram (RTR)</a:t>
            </a:r>
            <a:endParaRPr lang="ko-KR" altLang="ko-KR" sz="1200" dirty="0" smtClean="0">
              <a:latin typeface="Tahoma" panose="020B0604030504040204" pitchFamily="34" charset="0"/>
              <a:cs typeface="Tahoma" panose="020B0604030504040204" pitchFamily="34" charset="0"/>
            </a:endParaRPr>
          </a:p>
          <a:p>
            <a:pPr lvl="0"/>
            <a:r>
              <a:rPr lang="en-US" altLang="ko-KR" sz="1200" dirty="0" smtClean="0">
                <a:latin typeface="Tahoma" panose="020B0604030504040204" pitchFamily="34" charset="0"/>
                <a:ea typeface="Tahoma" panose="020B0604030504040204" pitchFamily="34" charset="0"/>
                <a:cs typeface="Tahoma" panose="020B0604030504040204" pitchFamily="34" charset="0"/>
              </a:rPr>
              <a:t>   - cyclic Send per interval time</a:t>
            </a:r>
            <a:endParaRPr lang="ko-KR" altLang="ko-KR" sz="1200" dirty="0" smtClean="0">
              <a:latin typeface="Tahoma" panose="020B0604030504040204" pitchFamily="34" charset="0"/>
              <a:cs typeface="Tahoma" panose="020B0604030504040204" pitchFamily="34" charset="0"/>
            </a:endParaRPr>
          </a:p>
          <a:p>
            <a:pPr lvl="0"/>
            <a:r>
              <a:rPr lang="en-US" altLang="ko-KR" sz="1200" dirty="0" smtClean="0">
                <a:latin typeface="Tahoma" panose="020B0604030504040204" pitchFamily="34" charset="0"/>
                <a:ea typeface="Tahoma" panose="020B0604030504040204" pitchFamily="34" charset="0"/>
                <a:cs typeface="Tahoma" panose="020B0604030504040204" pitchFamily="34" charset="0"/>
              </a:rPr>
              <a:t>   - event-driven Send when angle has changed</a:t>
            </a:r>
            <a:endParaRPr lang="ko-KR" altLang="ko-KR" sz="1200" dirty="0" smtClean="0">
              <a:latin typeface="Tahoma" panose="020B0604030504040204" pitchFamily="34" charset="0"/>
              <a:cs typeface="Tahoma" panose="020B0604030504040204" pitchFamily="34" charset="0"/>
            </a:endParaRPr>
          </a:p>
          <a:p>
            <a:pPr lvl="0"/>
            <a:r>
              <a:rPr lang="en-US" altLang="ko-KR" sz="1200" dirty="0" smtClean="0">
                <a:latin typeface="Tahoma" panose="020B0604030504040204" pitchFamily="34" charset="0"/>
                <a:ea typeface="Tahoma" panose="020B0604030504040204" pitchFamily="34" charset="0"/>
                <a:cs typeface="Tahoma" panose="020B0604030504040204" pitchFamily="34" charset="0"/>
              </a:rPr>
              <a:t>   - synchronized Send after receipt of SYNC telegram</a:t>
            </a:r>
          </a:p>
          <a:p>
            <a:pPr lvl="0"/>
            <a:r>
              <a:rPr lang="en-US" altLang="ko-KR" sz="1200" b="1" dirty="0" smtClean="0">
                <a:latin typeface="Tahoma" panose="020B0604030504040204" pitchFamily="34" charset="0"/>
                <a:ea typeface="Tahoma" panose="020B0604030504040204" pitchFamily="34" charset="0"/>
                <a:cs typeface="Tahoma" panose="020B0604030504040204" pitchFamily="34" charset="0"/>
              </a:rPr>
              <a:t> one Service Data object (Standard SDO)</a:t>
            </a:r>
            <a:endParaRPr lang="ko-KR" altLang="ko-KR" sz="1200" b="1" dirty="0" smtClean="0">
              <a:latin typeface="Tahoma" panose="020B0604030504040204" pitchFamily="34" charset="0"/>
              <a:cs typeface="Tahoma" panose="020B0604030504040204" pitchFamily="34" charset="0"/>
            </a:endParaRPr>
          </a:p>
          <a:p>
            <a:r>
              <a:rPr lang="en-US" altLang="ko-KR" sz="1200" b="1" dirty="0" smtClean="0">
                <a:latin typeface="Tahoma" panose="020B0604030504040204" pitchFamily="34" charset="0"/>
                <a:ea typeface="Tahoma" panose="020B0604030504040204" pitchFamily="34" charset="0"/>
                <a:cs typeface="Tahoma" panose="020B0604030504040204" pitchFamily="34" charset="0"/>
              </a:rPr>
              <a:t> error messages per emergency object (EMCY) with the help of:</a:t>
            </a:r>
            <a:endParaRPr lang="ko-KR" altLang="ko-KR" sz="1200" b="1" dirty="0" smtClean="0">
              <a:latin typeface="Tahoma" panose="020B0604030504040204" pitchFamily="34" charset="0"/>
              <a:cs typeface="Tahoma" panose="020B0604030504040204" pitchFamily="34" charset="0"/>
            </a:endParaRPr>
          </a:p>
          <a:p>
            <a:pPr lvl="0"/>
            <a:r>
              <a:rPr lang="en-US" altLang="ko-KR" sz="1200" dirty="0" smtClean="0">
                <a:latin typeface="Tahoma" panose="020B0604030504040204" pitchFamily="34" charset="0"/>
                <a:ea typeface="Tahoma" panose="020B0604030504040204" pitchFamily="34" charset="0"/>
                <a:cs typeface="Tahoma" panose="020B0604030504040204" pitchFamily="34" charset="0"/>
              </a:rPr>
              <a:t>   - the general error register</a:t>
            </a:r>
            <a:endParaRPr lang="ko-KR" altLang="ko-KR" sz="1200" dirty="0" smtClean="0">
              <a:latin typeface="Tahoma" panose="020B0604030504040204" pitchFamily="34" charset="0"/>
              <a:cs typeface="Tahoma" panose="020B0604030504040204" pitchFamily="34" charset="0"/>
            </a:endParaRPr>
          </a:p>
          <a:p>
            <a:pPr lvl="0"/>
            <a:r>
              <a:rPr lang="en-US" altLang="ko-KR" sz="1200" dirty="0" smtClean="0">
                <a:latin typeface="Tahoma" panose="020B0604030504040204" pitchFamily="34" charset="0"/>
                <a:ea typeface="Tahoma" panose="020B0604030504040204" pitchFamily="34" charset="0"/>
                <a:cs typeface="Tahoma" panose="020B0604030504040204" pitchFamily="34" charset="0"/>
              </a:rPr>
              <a:t>   - the manufacturer specific status register (Manufacturer Status)</a:t>
            </a:r>
            <a:endParaRPr lang="ko-KR" altLang="ko-KR" sz="1200" dirty="0" smtClean="0">
              <a:latin typeface="Tahoma" panose="020B0604030504040204" pitchFamily="34" charset="0"/>
              <a:cs typeface="Tahoma" panose="020B0604030504040204" pitchFamily="34" charset="0"/>
            </a:endParaRPr>
          </a:p>
          <a:p>
            <a:pPr lvl="0"/>
            <a:r>
              <a:rPr lang="en-US" altLang="ko-KR" sz="1200" dirty="0" smtClean="0">
                <a:latin typeface="Tahoma" panose="020B0604030504040204" pitchFamily="34" charset="0"/>
                <a:ea typeface="Tahoma" panose="020B0604030504040204" pitchFamily="34" charset="0"/>
                <a:cs typeface="Tahoma" panose="020B0604030504040204" pitchFamily="34" charset="0"/>
              </a:rPr>
              <a:t>   - the error list (Predefined Error Field)</a:t>
            </a:r>
            <a:endParaRPr lang="ko-KR" altLang="ko-KR" sz="1200" b="1" dirty="0" smtClean="0">
              <a:latin typeface="Tahoma" panose="020B0604030504040204" pitchFamily="34" charset="0"/>
              <a:cs typeface="Tahoma" panose="020B0604030504040204" pitchFamily="34" charset="0"/>
            </a:endParaRPr>
          </a:p>
          <a:p>
            <a:r>
              <a:rPr lang="en-US" altLang="ko-KR" sz="1200" b="1" dirty="0" smtClean="0">
                <a:latin typeface="Tahoma" panose="020B0604030504040204" pitchFamily="34" charset="0"/>
                <a:ea typeface="Tahoma" panose="020B0604030504040204" pitchFamily="34" charset="0"/>
                <a:cs typeface="Tahoma" panose="020B0604030504040204" pitchFamily="34" charset="0"/>
              </a:rPr>
              <a:t> storage and reload function of all parameters (Store and Load Parameter Field)</a:t>
            </a:r>
            <a:endParaRPr lang="en-US" altLang="ko-KR" sz="1200" b="1" dirty="0">
              <a:latin typeface="Tahoma" panose="020B0604030504040204" pitchFamily="34" charset="0"/>
              <a:ea typeface="Tahoma" panose="020B0604030504040204" pitchFamily="34" charset="0"/>
              <a:cs typeface="Tahoma" panose="020B0604030504040204" pitchFamily="34" charset="0"/>
            </a:endParaRPr>
          </a:p>
          <a:p>
            <a:r>
              <a:rPr lang="en-US" altLang="ko-KR" sz="1200" b="1" dirty="0" smtClean="0">
                <a:latin typeface="Tahoma" panose="020B0604030504040204" pitchFamily="34" charset="0"/>
                <a:ea typeface="Tahoma" panose="020B0604030504040204" pitchFamily="34" charset="0"/>
                <a:cs typeface="Tahoma" panose="020B0604030504040204" pitchFamily="34" charset="0"/>
              </a:rPr>
              <a:t> Failure Monitoring</a:t>
            </a:r>
            <a:endParaRPr lang="ko-KR" altLang="ko-KR" sz="1200" dirty="0" smtClean="0">
              <a:latin typeface="Tahoma" panose="020B0604030504040204" pitchFamily="34" charset="0"/>
              <a:cs typeface="Tahoma" panose="020B0604030504040204" pitchFamily="34" charset="0"/>
            </a:endParaRPr>
          </a:p>
          <a:p>
            <a:r>
              <a:rPr lang="en-US" altLang="ko-KR" sz="1200" b="1" dirty="0" smtClean="0">
                <a:latin typeface="Tahoma" panose="020B0604030504040204" pitchFamily="34" charset="0"/>
                <a:ea typeface="Tahoma" panose="020B0604030504040204" pitchFamily="34" charset="0"/>
                <a:cs typeface="Tahoma" panose="020B0604030504040204" pitchFamily="34" charset="0"/>
              </a:rPr>
              <a:t> setting of Node ID, as well as Baud rate per OR</a:t>
            </a:r>
          </a:p>
          <a:p>
            <a:r>
              <a:rPr lang="en-US" altLang="ko-KR" sz="1200" b="1" dirty="0" smtClean="0">
                <a:latin typeface="Tahoma" panose="020B0604030504040204" pitchFamily="34" charset="0"/>
                <a:ea typeface="Tahoma" panose="020B0604030504040204" pitchFamily="34" charset="0"/>
                <a:cs typeface="Tahoma" panose="020B0604030504040204" pitchFamily="34" charset="0"/>
              </a:rPr>
              <a:t> freely configurable limit frequency (digital filter)</a:t>
            </a:r>
            <a:endParaRPr lang="ko-KR" altLang="ko-KR" sz="1200" b="1" dirty="0" smtClean="0">
              <a:latin typeface="Tahoma" panose="020B0604030504040204" pitchFamily="34" charset="0"/>
              <a:cs typeface="Tahoma" panose="020B0604030504040204" pitchFamily="34" charset="0"/>
            </a:endParaRPr>
          </a:p>
          <a:p>
            <a:r>
              <a:rPr lang="en-US" altLang="ko-KR" sz="1200" b="1" dirty="0" smtClean="0">
                <a:latin typeface="Tahoma" panose="020B0604030504040204" pitchFamily="34" charset="0"/>
                <a:ea typeface="Tahoma" panose="020B0604030504040204" pitchFamily="34" charset="0"/>
                <a:cs typeface="Tahoma" panose="020B0604030504040204" pitchFamily="34" charset="0"/>
              </a:rPr>
              <a:t> configuration of minimal change of angle for TPDO1 send event</a:t>
            </a:r>
          </a:p>
        </p:txBody>
      </p:sp>
      <p:sp>
        <p:nvSpPr>
          <p:cNvPr id="16" name="Rectangle 15"/>
          <p:cNvSpPr/>
          <p:nvPr/>
        </p:nvSpPr>
        <p:spPr>
          <a:xfrm>
            <a:off x="108000" y="5505207"/>
            <a:ext cx="6642738" cy="2646878"/>
          </a:xfrm>
          <a:prstGeom prst="rect">
            <a:avLst/>
          </a:prstGeom>
        </p:spPr>
        <p:txBody>
          <a:bodyPr wrap="square">
            <a:spAutoFit/>
          </a:bodyPr>
          <a:lstStyle/>
          <a:p>
            <a:pPr lvl="0"/>
            <a:r>
              <a:rPr lang="en-US" altLang="ko-KR" b="1" dirty="0">
                <a:solidFill>
                  <a:prstClr val="black"/>
                </a:solidFill>
                <a:latin typeface="Tahoma" pitchFamily="34" charset="0"/>
                <a:ea typeface="Tahoma" pitchFamily="34" charset="0"/>
                <a:cs typeface="Tahoma" pitchFamily="34" charset="0"/>
              </a:rPr>
              <a:t>&lt;</a:t>
            </a:r>
            <a:r>
              <a:rPr lang="ko-KR" altLang="en-US" b="1" dirty="0">
                <a:solidFill>
                  <a:prstClr val="black"/>
                </a:solidFill>
                <a:latin typeface="Tahoma" pitchFamily="34" charset="0"/>
                <a:ea typeface="Tahoma" pitchFamily="34" charset="0"/>
                <a:cs typeface="Tahoma" pitchFamily="34" charset="0"/>
              </a:rPr>
              <a:t>  </a:t>
            </a:r>
            <a:r>
              <a:rPr lang="en-US" altLang="ko-KR" b="1" dirty="0">
                <a:solidFill>
                  <a:prstClr val="black"/>
                </a:solidFill>
                <a:latin typeface="Tahoma" pitchFamily="34" charset="0"/>
                <a:ea typeface="Tahoma" pitchFamily="34" charset="0"/>
                <a:cs typeface="Tahoma" pitchFamily="34" charset="0"/>
              </a:rPr>
              <a:t>Send PDO (TPDO1)  </a:t>
            </a:r>
            <a:r>
              <a:rPr lang="en-US" altLang="ko-KR" b="1" dirty="0" smtClean="0">
                <a:solidFill>
                  <a:prstClr val="black"/>
                </a:solidFill>
                <a:latin typeface="Tahoma" pitchFamily="34" charset="0"/>
                <a:ea typeface="Tahoma" pitchFamily="34" charset="0"/>
                <a:cs typeface="Tahoma" pitchFamily="34" charset="0"/>
              </a:rPr>
              <a:t>&gt;</a:t>
            </a:r>
          </a:p>
          <a:p>
            <a:pPr lvl="0"/>
            <a:endParaRPr lang="en-US" altLang="ko-KR" b="1" dirty="0" smtClean="0">
              <a:solidFill>
                <a:prstClr val="black"/>
              </a:solidFill>
              <a:latin typeface="Tahoma" pitchFamily="34" charset="0"/>
              <a:ea typeface="Tahoma" pitchFamily="34" charset="0"/>
              <a:cs typeface="Tahoma" pitchFamily="34" charset="0"/>
            </a:endParaRPr>
          </a:p>
          <a:p>
            <a:pPr lvl="0"/>
            <a:r>
              <a:rPr lang="en-US" altLang="ko-KR" sz="1100" dirty="0" smtClean="0">
                <a:solidFill>
                  <a:prstClr val="black"/>
                </a:solidFill>
                <a:latin typeface="Tahoma" panose="020B0604030504040204" pitchFamily="34" charset="0"/>
                <a:ea typeface="Tahoma" panose="020B0604030504040204" pitchFamily="34" charset="0"/>
                <a:cs typeface="Tahoma" panose="020B0604030504040204" pitchFamily="34" charset="0"/>
              </a:rPr>
              <a:t> </a:t>
            </a:r>
            <a:r>
              <a:rPr lang="en-US" altLang="ko-KR" sz="1100" dirty="0">
                <a:solidFill>
                  <a:prstClr val="black"/>
                </a:solidFill>
                <a:latin typeface="Tahoma" panose="020B0604030504040204" pitchFamily="34" charset="0"/>
                <a:ea typeface="Tahoma" panose="020B0604030504040204" pitchFamily="34" charset="0"/>
                <a:cs typeface="Tahoma" panose="020B0604030504040204" pitchFamily="34" charset="0"/>
              </a:rPr>
              <a:t>Each inclinometer has exactly one Send Process Data Object (TPDO). It contains the current inclination values (longitudinal and lateral). PDO mapping of measurement values is fixed as displayed in Table 1.</a:t>
            </a:r>
          </a:p>
          <a:p>
            <a:pPr lvl="0"/>
            <a:endParaRPr lang="en-US" altLang="ko-KR" sz="1200" dirty="0" smtClean="0">
              <a:solidFill>
                <a:prstClr val="black"/>
              </a:solidFill>
              <a:latin typeface="Tahoma" panose="020B0604030504040204" pitchFamily="34" charset="0"/>
              <a:ea typeface="Tahoma" panose="020B0604030504040204" pitchFamily="34" charset="0"/>
              <a:cs typeface="Tahoma" panose="020B0604030504040204" pitchFamily="34" charset="0"/>
            </a:endParaRPr>
          </a:p>
          <a:p>
            <a:pPr lvl="0"/>
            <a:r>
              <a:rPr lang="en-US" altLang="ko-KR" sz="1200" b="1" dirty="0" smtClean="0">
                <a:solidFill>
                  <a:prstClr val="black"/>
                </a:solidFill>
                <a:latin typeface="Tahoma" panose="020B0604030504040204" pitchFamily="34" charset="0"/>
                <a:ea typeface="Tahoma" panose="020B0604030504040204" pitchFamily="34" charset="0"/>
                <a:cs typeface="Tahoma" panose="020B0604030504040204" pitchFamily="34" charset="0"/>
              </a:rPr>
              <a:t>Table </a:t>
            </a:r>
            <a:r>
              <a:rPr lang="en-US" altLang="ko-KR" sz="1200" b="1" dirty="0">
                <a:solidFill>
                  <a:prstClr val="black"/>
                </a:solidFill>
                <a:latin typeface="Tahoma" panose="020B0604030504040204" pitchFamily="34" charset="0"/>
                <a:ea typeface="Tahoma" panose="020B0604030504040204" pitchFamily="34" charset="0"/>
                <a:cs typeface="Tahoma" panose="020B0604030504040204" pitchFamily="34" charset="0"/>
              </a:rPr>
              <a:t>1. </a:t>
            </a:r>
            <a:r>
              <a:rPr lang="en-US" altLang="ko-KR" sz="1200" dirty="0">
                <a:solidFill>
                  <a:prstClr val="black"/>
                </a:solidFill>
                <a:latin typeface="Tahoma" panose="020B0604030504040204" pitchFamily="34" charset="0"/>
                <a:ea typeface="Tahoma" panose="020B0604030504040204" pitchFamily="34" charset="0"/>
                <a:cs typeface="Tahoma" panose="020B0604030504040204" pitchFamily="34" charset="0"/>
              </a:rPr>
              <a:t>PDO mapping of </a:t>
            </a:r>
            <a:r>
              <a:rPr lang="en-US" altLang="ko-KR" sz="1200" dirty="0" smtClean="0">
                <a:solidFill>
                  <a:prstClr val="black"/>
                </a:solidFill>
                <a:latin typeface="Tahoma" panose="020B0604030504040204" pitchFamily="34" charset="0"/>
                <a:ea typeface="Tahoma" panose="020B0604030504040204" pitchFamily="34" charset="0"/>
                <a:cs typeface="Tahoma" panose="020B0604030504040204" pitchFamily="34" charset="0"/>
              </a:rPr>
              <a:t>TPDO1</a:t>
            </a:r>
          </a:p>
          <a:p>
            <a:pPr lvl="0"/>
            <a:endParaRPr lang="en-US" altLang="ko-KR" sz="1200" dirty="0">
              <a:solidFill>
                <a:prstClr val="black"/>
              </a:solidFill>
              <a:latin typeface="Tahoma" panose="020B0604030504040204" pitchFamily="34" charset="0"/>
              <a:ea typeface="Tahoma" panose="020B0604030504040204" pitchFamily="34" charset="0"/>
              <a:cs typeface="Tahoma" panose="020B0604030504040204" pitchFamily="34" charset="0"/>
            </a:endParaRPr>
          </a:p>
          <a:p>
            <a:pPr lvl="0"/>
            <a:endParaRPr lang="en-US" altLang="ko-KR" sz="1200" dirty="0" smtClean="0">
              <a:solidFill>
                <a:prstClr val="black"/>
              </a:solidFill>
              <a:latin typeface="Tahoma" panose="020B0604030504040204" pitchFamily="34" charset="0"/>
              <a:ea typeface="Tahoma" panose="020B0604030504040204" pitchFamily="34" charset="0"/>
              <a:cs typeface="Tahoma" panose="020B0604030504040204" pitchFamily="34" charset="0"/>
            </a:endParaRPr>
          </a:p>
          <a:p>
            <a:pPr lvl="0"/>
            <a:endParaRPr lang="en-US" altLang="ko-KR" sz="1200" dirty="0">
              <a:solidFill>
                <a:prstClr val="black"/>
              </a:solidFill>
              <a:latin typeface="Tahoma" panose="020B0604030504040204" pitchFamily="34" charset="0"/>
              <a:ea typeface="Tahoma" panose="020B0604030504040204" pitchFamily="34" charset="0"/>
              <a:cs typeface="Tahoma" panose="020B0604030504040204" pitchFamily="34" charset="0"/>
            </a:endParaRPr>
          </a:p>
          <a:p>
            <a:pPr lvl="0"/>
            <a:endParaRPr lang="en-US" altLang="ko-KR" sz="1200" dirty="0" smtClean="0">
              <a:solidFill>
                <a:prstClr val="black"/>
              </a:solidFill>
              <a:latin typeface="Tahoma" panose="020B0604030504040204" pitchFamily="34" charset="0"/>
              <a:ea typeface="Tahoma" panose="020B0604030504040204" pitchFamily="34" charset="0"/>
              <a:cs typeface="Tahoma" panose="020B0604030504040204" pitchFamily="34" charset="0"/>
            </a:endParaRPr>
          </a:p>
          <a:p>
            <a:pPr lvl="0"/>
            <a:endParaRPr lang="en-US" altLang="ko-KR" sz="1200" dirty="0">
              <a:solidFill>
                <a:prstClr val="black"/>
              </a:solidFill>
              <a:latin typeface="Tahoma" panose="020B0604030504040204" pitchFamily="34" charset="0"/>
              <a:ea typeface="Tahoma" panose="020B0604030504040204" pitchFamily="34" charset="0"/>
              <a:cs typeface="Tahoma" panose="020B0604030504040204" pitchFamily="34" charset="0"/>
            </a:endParaRPr>
          </a:p>
          <a:p>
            <a:pPr lvl="0"/>
            <a:endParaRPr lang="en-US" altLang="ko-KR" sz="1200" dirty="0" smtClean="0">
              <a:solidFill>
                <a:prstClr val="black"/>
              </a:solidFill>
              <a:latin typeface="Tahoma" panose="020B0604030504040204" pitchFamily="34" charset="0"/>
              <a:ea typeface="Tahoma" panose="020B0604030504040204" pitchFamily="34" charset="0"/>
              <a:cs typeface="Tahoma" panose="020B0604030504040204" pitchFamily="34" charset="0"/>
            </a:endParaRPr>
          </a:p>
          <a:p>
            <a:pPr lvl="0"/>
            <a:r>
              <a:rPr lang="en-US" altLang="ko-KR" sz="1200" dirty="0"/>
              <a:t>* DATA : angle = [signed 16] , Length = [unsigned 16]</a:t>
            </a:r>
            <a:endParaRPr lang="en-US" altLang="ko-KR" sz="1200" dirty="0" smtClean="0">
              <a:solidFill>
                <a:prstClr val="black"/>
              </a:solidFill>
              <a:latin typeface="Tahoma" panose="020B0604030504040204" pitchFamily="34" charset="0"/>
              <a:ea typeface="Tahoma" panose="020B0604030504040204" pitchFamily="34" charset="0"/>
              <a:cs typeface="Tahoma" panose="020B0604030504040204" pitchFamily="34" charset="0"/>
            </a:endParaRPr>
          </a:p>
        </p:txBody>
      </p:sp>
      <p:pic>
        <p:nvPicPr>
          <p:cNvPr id="5" name="그림 4"/>
          <p:cNvPicPr>
            <a:picLocks noChangeAspect="1" noChangeArrowheads="1"/>
            <a:extLst>
              <a:ext uri="{84589F7E-364E-4C9E-8A38-B11213B215E9}">
                <a14:cameraTool xmlns:a14="http://schemas.microsoft.com/office/drawing/2010/main" cellRange="$A$1:$H$2" spid="_x0000_s1044"/>
              </a:ext>
            </a:extLst>
          </p:cNvPicPr>
          <p:nvPr/>
        </p:nvPicPr>
        <p:blipFill>
          <a:blip r:embed="rId2"/>
          <a:srcRect/>
          <a:stretch>
            <a:fillRect/>
          </a:stretch>
        </p:blipFill>
        <p:spPr bwMode="auto">
          <a:xfrm>
            <a:off x="71806" y="7020272"/>
            <a:ext cx="6715125" cy="752475"/>
          </a:xfrm>
          <a:prstGeom prst="rect">
            <a:avLst/>
          </a:prstGeom>
          <a:solidFill>
            <a:srgbClr xmlns:mc="http://schemas.openxmlformats.org/markup-compatibility/2006" xmlns:a14="http://schemas.microsoft.com/office/drawing/2010/main" val="FFFFFF" mc:Ignorable="a14" a14:legacySpreadsheetColorIndex="9"/>
          </a:solidFill>
          <a:ln w="9525">
            <a:solidFill>
              <a:srgbClr xmlns:mc="http://schemas.openxmlformats.org/markup-compatibility/2006" xmlns:a14="http://schemas.microsoft.com/office/drawing/2010/main" val="000000" mc:Ignorable="a14" a14:legacySpreadsheetColorIndex="64"/>
            </a:solidFill>
            <a:miter lim="800000"/>
            <a:headEnd/>
            <a:tailEnd/>
          </a:ln>
        </p:spPr>
      </p:pic>
    </p:spTree>
    <p:extLst>
      <p:ext uri="{BB962C8B-B14F-4D97-AF65-F5344CB8AC3E}">
        <p14:creationId xmlns:p14="http://schemas.microsoft.com/office/powerpoint/2010/main" val="67600039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8000" y="611560"/>
            <a:ext cx="6642738" cy="6417141"/>
          </a:xfrm>
          <a:prstGeom prst="rect">
            <a:avLst/>
          </a:prstGeom>
          <a:noFill/>
        </p:spPr>
        <p:txBody>
          <a:bodyPr wrap="square" rtlCol="0">
            <a:spAutoFit/>
          </a:bodyPr>
          <a:lstStyle/>
          <a:p>
            <a:r>
              <a:rPr lang="en-US" altLang="ko-KR" b="1" dirty="0">
                <a:latin typeface="Tahoma" pitchFamily="34" charset="0"/>
                <a:ea typeface="Tahoma" pitchFamily="34" charset="0"/>
                <a:cs typeface="Tahoma" pitchFamily="34" charset="0"/>
              </a:rPr>
              <a:t>&lt;  PDO communication types  </a:t>
            </a:r>
            <a:r>
              <a:rPr lang="en-US" altLang="ko-KR" b="1" dirty="0" smtClean="0">
                <a:latin typeface="Tahoma" pitchFamily="34" charset="0"/>
                <a:ea typeface="Tahoma" pitchFamily="34" charset="0"/>
                <a:cs typeface="Tahoma" pitchFamily="34" charset="0"/>
              </a:rPr>
              <a:t>&gt;</a:t>
            </a:r>
          </a:p>
          <a:p>
            <a:endParaRPr lang="en-US" altLang="ko-KR" b="1" dirty="0" smtClean="0">
              <a:latin typeface="Tahoma" pitchFamily="34" charset="0"/>
              <a:ea typeface="Tahoma" pitchFamily="34" charset="0"/>
              <a:cs typeface="Tahoma" pitchFamily="34" charset="0"/>
            </a:endParaRPr>
          </a:p>
          <a:p>
            <a:r>
              <a:rPr lang="en-US" altLang="ko-KR" sz="1200" b="1" dirty="0" smtClean="0">
                <a:latin typeface="Tahoma" pitchFamily="34" charset="0"/>
                <a:ea typeface="Tahoma" pitchFamily="34" charset="0"/>
                <a:cs typeface="Tahoma" pitchFamily="34" charset="0"/>
              </a:rPr>
              <a:t>Individual </a:t>
            </a:r>
            <a:r>
              <a:rPr lang="en-US" altLang="ko-KR" sz="1200" b="1" dirty="0">
                <a:latin typeface="Tahoma" pitchFamily="34" charset="0"/>
                <a:ea typeface="Tahoma" pitchFamily="34" charset="0"/>
                <a:cs typeface="Tahoma" pitchFamily="34" charset="0"/>
              </a:rPr>
              <a:t>request per Remote Transmit Request telegram (</a:t>
            </a:r>
            <a:r>
              <a:rPr lang="en-US" altLang="ko-KR" sz="1200" b="1" dirty="0" smtClean="0">
                <a:latin typeface="Tahoma" pitchFamily="34" charset="0"/>
                <a:ea typeface="Tahoma" pitchFamily="34" charset="0"/>
                <a:cs typeface="Tahoma" pitchFamily="34" charset="0"/>
              </a:rPr>
              <a:t>RTR)</a:t>
            </a:r>
          </a:p>
          <a:p>
            <a:r>
              <a:rPr lang="en-US" altLang="ko-KR" sz="1050" dirty="0" smtClean="0">
                <a:latin typeface="Tahoma" pitchFamily="34" charset="0"/>
                <a:ea typeface="Tahoma" pitchFamily="34" charset="0"/>
                <a:cs typeface="Tahoma" pitchFamily="34" charset="0"/>
              </a:rPr>
              <a:t> A </a:t>
            </a:r>
            <a:r>
              <a:rPr lang="en-US" altLang="ko-KR" sz="1050" dirty="0">
                <a:latin typeface="Tahoma" pitchFamily="34" charset="0"/>
                <a:ea typeface="Tahoma" pitchFamily="34" charset="0"/>
                <a:cs typeface="Tahoma" pitchFamily="34" charset="0"/>
              </a:rPr>
              <a:t>request can be sent to TPDO1 anytime by sending a Remote Transmit Request telegram.</a:t>
            </a:r>
            <a:br>
              <a:rPr lang="en-US" altLang="ko-KR" sz="1050" dirty="0">
                <a:latin typeface="Tahoma" pitchFamily="34" charset="0"/>
                <a:ea typeface="Tahoma" pitchFamily="34" charset="0"/>
                <a:cs typeface="Tahoma" pitchFamily="34" charset="0"/>
              </a:rPr>
            </a:br>
            <a:r>
              <a:rPr lang="en-US" altLang="ko-KR" sz="1050" dirty="0">
                <a:latin typeface="Tahoma" pitchFamily="34" charset="0"/>
                <a:ea typeface="Tahoma" pitchFamily="34" charset="0"/>
                <a:cs typeface="Tahoma" pitchFamily="34" charset="0"/>
              </a:rPr>
              <a:t>This is possible in all operating modes of the inclinometer.</a:t>
            </a:r>
          </a:p>
          <a:p>
            <a:endParaRPr lang="en-US" altLang="ko-KR" sz="1200" dirty="0">
              <a:latin typeface="Tahoma" pitchFamily="34" charset="0"/>
              <a:ea typeface="Tahoma" pitchFamily="34" charset="0"/>
              <a:cs typeface="Tahoma" pitchFamily="34" charset="0"/>
            </a:endParaRPr>
          </a:p>
          <a:p>
            <a:r>
              <a:rPr lang="en-US" altLang="ko-KR" sz="1200" b="1" dirty="0" smtClean="0">
                <a:latin typeface="Tahoma" pitchFamily="34" charset="0"/>
                <a:ea typeface="Tahoma" pitchFamily="34" charset="0"/>
                <a:cs typeface="Tahoma" pitchFamily="34" charset="0"/>
              </a:rPr>
              <a:t>Cyclic </a:t>
            </a:r>
            <a:r>
              <a:rPr lang="en-US" altLang="ko-KR" sz="1200" b="1" dirty="0">
                <a:latin typeface="Tahoma" pitchFamily="34" charset="0"/>
                <a:ea typeface="Tahoma" pitchFamily="34" charset="0"/>
                <a:cs typeface="Tahoma" pitchFamily="34" charset="0"/>
              </a:rPr>
              <a:t>operating mode</a:t>
            </a:r>
          </a:p>
          <a:p>
            <a:r>
              <a:rPr lang="en-US" altLang="ko-KR" sz="1050" dirty="0" smtClean="0">
                <a:latin typeface="Tahoma" pitchFamily="34" charset="0"/>
                <a:ea typeface="Tahoma" pitchFamily="34" charset="0"/>
                <a:cs typeface="Tahoma" pitchFamily="34" charset="0"/>
              </a:rPr>
              <a:t> Cyclic </a:t>
            </a:r>
            <a:r>
              <a:rPr lang="en-US" altLang="ko-KR" sz="1050" dirty="0">
                <a:latin typeface="Tahoma" pitchFamily="34" charset="0"/>
                <a:ea typeface="Tahoma" pitchFamily="34" charset="0"/>
                <a:cs typeface="Tahoma" pitchFamily="34" charset="0"/>
              </a:rPr>
              <a:t>sending of TPDO1 is activated if the entry 1800h/05h (interval time in </a:t>
            </a:r>
            <a:r>
              <a:rPr lang="en-US" altLang="ko-KR" sz="1050" dirty="0" smtClean="0">
                <a:latin typeface="Tahoma" pitchFamily="34" charset="0"/>
                <a:ea typeface="Tahoma" pitchFamily="34" charset="0"/>
                <a:cs typeface="Tahoma" pitchFamily="34" charset="0"/>
              </a:rPr>
              <a:t>milliseconds) contains </a:t>
            </a:r>
            <a:r>
              <a:rPr lang="en-US" altLang="ko-KR" sz="1050" dirty="0">
                <a:latin typeface="Tahoma" pitchFamily="34" charset="0"/>
                <a:ea typeface="Tahoma" pitchFamily="34" charset="0"/>
                <a:cs typeface="Tahoma" pitchFamily="34" charset="0"/>
              </a:rPr>
              <a:t>a value greater than </a:t>
            </a:r>
            <a:r>
              <a:rPr lang="en-US" altLang="ko-KR" sz="1050" dirty="0" smtClean="0">
                <a:latin typeface="Tahoma" pitchFamily="34" charset="0"/>
                <a:ea typeface="Tahoma" pitchFamily="34" charset="0"/>
                <a:cs typeface="Tahoma" pitchFamily="34" charset="0"/>
              </a:rPr>
              <a:t>0.For </a:t>
            </a:r>
            <a:r>
              <a:rPr lang="en-US" altLang="ko-KR" sz="1050" dirty="0">
                <a:latin typeface="Tahoma" pitchFamily="34" charset="0"/>
                <a:ea typeface="Tahoma" pitchFamily="34" charset="0"/>
                <a:cs typeface="Tahoma" pitchFamily="34" charset="0"/>
              </a:rPr>
              <a:t>this purpose the entry 1800h/02h (transmission type) must contain the value 254 (asynchronous, manufacturer specific). In </a:t>
            </a:r>
            <a:r>
              <a:rPr lang="en-US" altLang="ko-KR" sz="1050" dirty="0" smtClean="0">
                <a:latin typeface="Tahoma" pitchFamily="34" charset="0"/>
                <a:ea typeface="Tahoma" pitchFamily="34" charset="0"/>
                <a:cs typeface="Tahoma" pitchFamily="34" charset="0"/>
              </a:rPr>
              <a:t>the Operational </a:t>
            </a:r>
            <a:r>
              <a:rPr lang="en-US" altLang="ko-KR" sz="1050" dirty="0">
                <a:latin typeface="Tahoma" pitchFamily="34" charset="0"/>
                <a:ea typeface="Tahoma" pitchFamily="34" charset="0"/>
                <a:cs typeface="Tahoma" pitchFamily="34" charset="0"/>
              </a:rPr>
              <a:t>mode, the inclinometer cyclically sends the TPDO1 with the set cycle duration time.</a:t>
            </a:r>
          </a:p>
          <a:p>
            <a:endParaRPr lang="en-US" altLang="ko-KR" sz="1200" dirty="0">
              <a:latin typeface="Tahoma" pitchFamily="34" charset="0"/>
              <a:ea typeface="Tahoma" pitchFamily="34" charset="0"/>
              <a:cs typeface="Tahoma" pitchFamily="34" charset="0"/>
            </a:endParaRPr>
          </a:p>
          <a:p>
            <a:r>
              <a:rPr lang="en-US" altLang="ko-KR" sz="1200" b="1" dirty="0">
                <a:latin typeface="Tahoma" pitchFamily="34" charset="0"/>
                <a:ea typeface="Tahoma" pitchFamily="34" charset="0"/>
                <a:cs typeface="Tahoma" pitchFamily="34" charset="0"/>
              </a:rPr>
              <a:t>Event-driven Send when the angle has changed</a:t>
            </a:r>
          </a:p>
          <a:p>
            <a:r>
              <a:rPr lang="en-US" altLang="ko-KR" sz="1050" dirty="0" smtClean="0">
                <a:latin typeface="Tahoma" pitchFamily="34" charset="0"/>
                <a:ea typeface="Tahoma" pitchFamily="34" charset="0"/>
                <a:cs typeface="Tahoma" pitchFamily="34" charset="0"/>
              </a:rPr>
              <a:t> The </a:t>
            </a:r>
            <a:r>
              <a:rPr lang="en-US" altLang="ko-KR" sz="1050" dirty="0">
                <a:latin typeface="Tahoma" pitchFamily="34" charset="0"/>
                <a:ea typeface="Tahoma" pitchFamily="34" charset="0"/>
                <a:cs typeface="Tahoma" pitchFamily="34" charset="0"/>
              </a:rPr>
              <a:t>bus load caused by PDOs can be decreased by only sending the TPDO1 when the angle has changed accordingly. This function can be configured under the index 3001h in the manufacturer specific portion of the object register. For this purpose the entry 1800h/02h (transmission type) must contain the value 254 (asynchronous, manufacturer specific).</a:t>
            </a:r>
          </a:p>
          <a:p>
            <a:endParaRPr lang="en-US" altLang="ko-KR" sz="1200" dirty="0">
              <a:latin typeface="Tahoma" pitchFamily="34" charset="0"/>
              <a:ea typeface="Tahoma" pitchFamily="34" charset="0"/>
              <a:cs typeface="Tahoma" pitchFamily="34" charset="0"/>
            </a:endParaRPr>
          </a:p>
          <a:p>
            <a:r>
              <a:rPr lang="en-US" altLang="ko-KR" sz="1200" b="1" dirty="0">
                <a:latin typeface="Tahoma" pitchFamily="34" charset="0"/>
                <a:ea typeface="Tahoma" pitchFamily="34" charset="0"/>
                <a:cs typeface="Tahoma" pitchFamily="34" charset="0"/>
              </a:rPr>
              <a:t>Synchronized Send after receipt of a SYNC telegram</a:t>
            </a:r>
          </a:p>
          <a:p>
            <a:r>
              <a:rPr lang="en-US" altLang="ko-KR" sz="1050" dirty="0" smtClean="0">
                <a:latin typeface="Tahoma" pitchFamily="34" charset="0"/>
                <a:ea typeface="Tahoma" pitchFamily="34" charset="0"/>
                <a:cs typeface="Tahoma" pitchFamily="34" charset="0"/>
              </a:rPr>
              <a:t> For </a:t>
            </a:r>
            <a:r>
              <a:rPr lang="en-US" altLang="ko-KR" sz="1050" dirty="0">
                <a:latin typeface="Tahoma" pitchFamily="34" charset="0"/>
                <a:ea typeface="Tahoma" pitchFamily="34" charset="0"/>
                <a:cs typeface="Tahoma" pitchFamily="34" charset="0"/>
              </a:rPr>
              <a:t>the synchronized transmission, the SYNC object is made available by CANopen; here, the TPDO1 is sent after each „nth“ receipt of a SYNC telegram. For this purpose the entry 1800h/02h (transmission type) must contain the value n=1...240</a:t>
            </a:r>
            <a:r>
              <a:rPr lang="en-US" altLang="ko-KR" sz="1050" dirty="0" smtClean="0">
                <a:latin typeface="Tahoma" pitchFamily="34" charset="0"/>
                <a:ea typeface="Tahoma" pitchFamily="34" charset="0"/>
                <a:cs typeface="Tahoma" pitchFamily="34" charset="0"/>
              </a:rPr>
              <a:t>.</a:t>
            </a:r>
          </a:p>
          <a:p>
            <a:endParaRPr lang="en-US" altLang="ko-KR" sz="1200" dirty="0" smtClean="0">
              <a:latin typeface="Tahoma" pitchFamily="34" charset="0"/>
              <a:ea typeface="Tahoma" pitchFamily="34" charset="0"/>
              <a:cs typeface="Tahoma" pitchFamily="34" charset="0"/>
            </a:endParaRPr>
          </a:p>
          <a:p>
            <a:endParaRPr lang="en-US" altLang="ko-KR" sz="1200" dirty="0">
              <a:latin typeface="Tahoma" pitchFamily="34" charset="0"/>
              <a:ea typeface="Tahoma" pitchFamily="34" charset="0"/>
              <a:cs typeface="Tahoma" pitchFamily="34" charset="0"/>
            </a:endParaRPr>
          </a:p>
          <a:p>
            <a:r>
              <a:rPr lang="en-US" altLang="ko-KR" b="1" dirty="0" smtClean="0">
                <a:latin typeface="Tahoma" pitchFamily="34" charset="0"/>
                <a:ea typeface="Tahoma" pitchFamily="34" charset="0"/>
                <a:cs typeface="Tahoma" pitchFamily="34" charset="0"/>
              </a:rPr>
              <a:t>&lt;  Object register  &gt;</a:t>
            </a:r>
          </a:p>
          <a:p>
            <a:endParaRPr lang="en-US" altLang="ko-KR" b="1" dirty="0">
              <a:latin typeface="Tahoma" pitchFamily="34" charset="0"/>
              <a:ea typeface="Tahoma" pitchFamily="34" charset="0"/>
              <a:cs typeface="Tahoma" pitchFamily="34" charset="0"/>
            </a:endParaRPr>
          </a:p>
          <a:p>
            <a:r>
              <a:rPr lang="en-US" altLang="ko-KR" sz="1050" dirty="0" smtClean="0">
                <a:latin typeface="Tahoma" pitchFamily="34" charset="0"/>
                <a:ea typeface="Tahoma" pitchFamily="34" charset="0"/>
                <a:cs typeface="Tahoma" pitchFamily="34" charset="0"/>
              </a:rPr>
              <a:t> The </a:t>
            </a:r>
            <a:r>
              <a:rPr lang="en-US" altLang="ko-KR" sz="1050" dirty="0">
                <a:latin typeface="Tahoma" pitchFamily="34" charset="0"/>
                <a:ea typeface="Tahoma" pitchFamily="34" charset="0"/>
                <a:cs typeface="Tahoma" pitchFamily="34" charset="0"/>
              </a:rPr>
              <a:t>object register of the inclinometers is divided into three parts (communication parameters, manufacturer specific portion, profile specific portion). The existing parameters can be read and written via the Standard SDO and index/subindex. Parameter changes become immediately valid with the exception of the Node ID (2000h) and the Baud rate (2001h).</a:t>
            </a:r>
          </a:p>
          <a:p>
            <a:endParaRPr lang="en-US" altLang="ko-KR" sz="1050" dirty="0" smtClean="0">
              <a:latin typeface="Tahoma" pitchFamily="34" charset="0"/>
              <a:ea typeface="Tahoma" pitchFamily="34" charset="0"/>
              <a:cs typeface="Tahoma" pitchFamily="34" charset="0"/>
            </a:endParaRPr>
          </a:p>
          <a:p>
            <a:r>
              <a:rPr lang="en-US" altLang="ko-KR" sz="1050" dirty="0" smtClean="0">
                <a:latin typeface="Tahoma" pitchFamily="34" charset="0"/>
                <a:ea typeface="Tahoma" pitchFamily="34" charset="0"/>
                <a:cs typeface="Tahoma" pitchFamily="34" charset="0"/>
              </a:rPr>
              <a:t> The </a:t>
            </a:r>
            <a:r>
              <a:rPr lang="en-US" altLang="ko-KR" sz="1050" dirty="0">
                <a:latin typeface="Tahoma" pitchFamily="34" charset="0"/>
                <a:ea typeface="Tahoma" pitchFamily="34" charset="0"/>
                <a:cs typeface="Tahoma" pitchFamily="34" charset="0"/>
              </a:rPr>
              <a:t>following paragraphs provide a description of all parameters in the object register of an inclinometer including index, subindex, data type, access rights and standard value (manufacturer default setting). The column Store identifies whether a parameter can be stored in the internal, non-volatile memory buffer (write„save“ signature in OR index 1010h/01h</a:t>
            </a:r>
            <a:r>
              <a:rPr lang="en-US" altLang="ko-KR" sz="1050" dirty="0" smtClean="0">
                <a:latin typeface="Tahoma" pitchFamily="34" charset="0"/>
                <a:ea typeface="Tahoma" pitchFamily="34" charset="0"/>
                <a:cs typeface="Tahoma" pitchFamily="34" charset="0"/>
              </a:rPr>
              <a:t>).</a:t>
            </a:r>
          </a:p>
        </p:txBody>
      </p:sp>
    </p:spTree>
    <p:extLst>
      <p:ext uri="{BB962C8B-B14F-4D97-AF65-F5344CB8AC3E}">
        <p14:creationId xmlns:p14="http://schemas.microsoft.com/office/powerpoint/2010/main" val="292206291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172544634"/>
              </p:ext>
            </p:extLst>
          </p:nvPr>
        </p:nvGraphicFramePr>
        <p:xfrm>
          <a:off x="188640" y="1043608"/>
          <a:ext cx="6473417" cy="7488832"/>
        </p:xfrm>
        <a:graphic>
          <a:graphicData uri="http://schemas.openxmlformats.org/drawingml/2006/table">
            <a:tbl>
              <a:tblPr firstRow="1" firstCol="1" lastRow="1" lastCol="1" bandRow="1" bandCol="1">
                <a:tableStyleId>{5C22544A-7EE6-4342-B048-85BDC9FD1C3A}</a:tableStyleId>
              </a:tblPr>
              <a:tblGrid>
                <a:gridCol w="504056"/>
                <a:gridCol w="720080"/>
                <a:gridCol w="2448272"/>
                <a:gridCol w="792088"/>
                <a:gridCol w="617364"/>
                <a:gridCol w="787400"/>
                <a:gridCol w="604157"/>
              </a:tblGrid>
              <a:tr h="325398">
                <a:tc>
                  <a:txBody>
                    <a:bodyPr/>
                    <a:lstStyle/>
                    <a:p>
                      <a:pPr marL="40640">
                        <a:spcBef>
                          <a:spcPts val="205"/>
                        </a:spcBef>
                        <a:spcAft>
                          <a:spcPts val="0"/>
                        </a:spcAft>
                      </a:pPr>
                      <a:r>
                        <a:rPr lang="en-US" sz="1000" b="1" dirty="0">
                          <a:solidFill>
                            <a:schemeClr val="tx1"/>
                          </a:solidFill>
                          <a:effectLst/>
                          <a:latin typeface="Tahoma" panose="020B0604030504040204" pitchFamily="34" charset="0"/>
                          <a:ea typeface="Tahoma" panose="020B0604030504040204" pitchFamily="34" charset="0"/>
                          <a:cs typeface="Tahoma" panose="020B0604030504040204" pitchFamily="34" charset="0"/>
                        </a:rPr>
                        <a:t>Ind</a:t>
                      </a:r>
                      <a:r>
                        <a:rPr lang="en-US" sz="1000" b="1" spc="-10" dirty="0">
                          <a:solidFill>
                            <a:schemeClr val="tx1"/>
                          </a:solidFill>
                          <a:effectLst/>
                          <a:latin typeface="Tahoma" panose="020B0604030504040204" pitchFamily="34" charset="0"/>
                          <a:ea typeface="Tahoma" panose="020B0604030504040204" pitchFamily="34" charset="0"/>
                          <a:cs typeface="Tahoma" panose="020B0604030504040204" pitchFamily="34" charset="0"/>
                        </a:rPr>
                        <a:t>e</a:t>
                      </a:r>
                      <a:r>
                        <a:rPr lang="en-US" sz="1000" b="1" dirty="0">
                          <a:solidFill>
                            <a:schemeClr val="tx1"/>
                          </a:solidFill>
                          <a:effectLst/>
                          <a:latin typeface="Tahoma" panose="020B0604030504040204" pitchFamily="34" charset="0"/>
                          <a:ea typeface="Tahoma" panose="020B0604030504040204" pitchFamily="34" charset="0"/>
                          <a:cs typeface="Tahoma" panose="020B0604030504040204" pitchFamily="34" charset="0"/>
                        </a:rPr>
                        <a:t>x</a:t>
                      </a:r>
                      <a:endParaRPr lang="ko-KR" sz="1000" b="1" dirty="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40640">
                        <a:spcBef>
                          <a:spcPts val="180"/>
                        </a:spcBef>
                        <a:spcAft>
                          <a:spcPts val="0"/>
                        </a:spcAft>
                      </a:pPr>
                      <a:r>
                        <a:rPr lang="en-US" sz="1000" b="1" dirty="0" smtClean="0">
                          <a:solidFill>
                            <a:schemeClr val="tx1"/>
                          </a:solidFill>
                          <a:effectLst/>
                          <a:latin typeface="Tahoma" panose="020B0604030504040204" pitchFamily="34" charset="0"/>
                          <a:ea typeface="Tahoma" panose="020B0604030504040204" pitchFamily="34" charset="0"/>
                          <a:cs typeface="Tahoma" panose="020B0604030504040204" pitchFamily="34" charset="0"/>
                        </a:rPr>
                        <a:t>Su</a:t>
                      </a:r>
                      <a:r>
                        <a:rPr lang="en-US" sz="1000" b="1" spc="10" dirty="0" smtClean="0">
                          <a:solidFill>
                            <a:schemeClr val="tx1"/>
                          </a:solidFill>
                          <a:effectLst/>
                          <a:latin typeface="Tahoma" panose="020B0604030504040204" pitchFamily="34" charset="0"/>
                          <a:ea typeface="Tahoma" panose="020B0604030504040204" pitchFamily="34" charset="0"/>
                          <a:cs typeface="Tahoma" panose="020B0604030504040204" pitchFamily="34" charset="0"/>
                        </a:rPr>
                        <a:t>b</a:t>
                      </a:r>
                      <a:r>
                        <a:rPr lang="en-US" sz="1000" b="1" dirty="0" smtClean="0">
                          <a:solidFill>
                            <a:schemeClr val="tx1"/>
                          </a:solidFill>
                          <a:effectLst/>
                          <a:latin typeface="Tahoma" panose="020B0604030504040204" pitchFamily="34" charset="0"/>
                          <a:ea typeface="Tahoma" panose="020B0604030504040204" pitchFamily="34" charset="0"/>
                          <a:cs typeface="Tahoma" panose="020B0604030504040204" pitchFamily="34" charset="0"/>
                        </a:rPr>
                        <a:t>-ind</a:t>
                      </a:r>
                      <a:r>
                        <a:rPr lang="en-US" sz="1000" b="1" spc="-10" dirty="0" smtClean="0">
                          <a:solidFill>
                            <a:schemeClr val="tx1"/>
                          </a:solidFill>
                          <a:effectLst/>
                          <a:latin typeface="Tahoma" panose="020B0604030504040204" pitchFamily="34" charset="0"/>
                          <a:ea typeface="Tahoma" panose="020B0604030504040204" pitchFamily="34" charset="0"/>
                          <a:cs typeface="Tahoma" panose="020B0604030504040204" pitchFamily="34" charset="0"/>
                        </a:rPr>
                        <a:t>e</a:t>
                      </a:r>
                      <a:r>
                        <a:rPr lang="en-US" sz="1000" b="1" dirty="0" smtClean="0">
                          <a:solidFill>
                            <a:schemeClr val="tx1"/>
                          </a:solidFill>
                          <a:effectLst/>
                          <a:latin typeface="Tahoma" panose="020B0604030504040204" pitchFamily="34" charset="0"/>
                          <a:ea typeface="Tahoma" panose="020B0604030504040204" pitchFamily="34" charset="0"/>
                          <a:cs typeface="Tahoma" panose="020B0604030504040204" pitchFamily="34" charset="0"/>
                        </a:rPr>
                        <a:t>x</a:t>
                      </a:r>
                      <a:endParaRPr lang="ko-KR" sz="1000" b="1" dirty="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40640">
                        <a:spcBef>
                          <a:spcPts val="385"/>
                        </a:spcBef>
                        <a:spcAft>
                          <a:spcPts val="0"/>
                        </a:spcAft>
                      </a:pPr>
                      <a:r>
                        <a:rPr lang="en-US" sz="1000" b="1" spc="-15" dirty="0" smtClean="0">
                          <a:solidFill>
                            <a:schemeClr val="tx1"/>
                          </a:solidFill>
                          <a:effectLst/>
                          <a:latin typeface="Tahoma" panose="020B0604030504040204" pitchFamily="34" charset="0"/>
                          <a:ea typeface="Tahoma" panose="020B0604030504040204" pitchFamily="34" charset="0"/>
                          <a:cs typeface="Tahoma" panose="020B0604030504040204" pitchFamily="34" charset="0"/>
                        </a:rPr>
                        <a:t>P</a:t>
                      </a:r>
                      <a:r>
                        <a:rPr lang="en-US" sz="1000" b="1" dirty="0" smtClean="0">
                          <a:solidFill>
                            <a:schemeClr val="tx1"/>
                          </a:solidFill>
                          <a:effectLst/>
                          <a:latin typeface="Tahoma" panose="020B0604030504040204" pitchFamily="34" charset="0"/>
                          <a:ea typeface="Tahoma" panose="020B0604030504040204" pitchFamily="34" charset="0"/>
                          <a:cs typeface="Tahoma" panose="020B0604030504040204" pitchFamily="34" charset="0"/>
                        </a:rPr>
                        <a:t>a</a:t>
                      </a:r>
                      <a:r>
                        <a:rPr lang="en-US" sz="1000" b="1" spc="-10" dirty="0" smtClean="0">
                          <a:solidFill>
                            <a:schemeClr val="tx1"/>
                          </a:solidFill>
                          <a:effectLst/>
                          <a:latin typeface="Tahoma" panose="020B0604030504040204" pitchFamily="34" charset="0"/>
                          <a:ea typeface="Tahoma" panose="020B0604030504040204" pitchFamily="34" charset="0"/>
                          <a:cs typeface="Tahoma" panose="020B0604030504040204" pitchFamily="34" charset="0"/>
                        </a:rPr>
                        <a:t>r</a:t>
                      </a:r>
                      <a:r>
                        <a:rPr lang="en-US" sz="1000" b="1" spc="-5" dirty="0" smtClean="0">
                          <a:solidFill>
                            <a:schemeClr val="tx1"/>
                          </a:solidFill>
                          <a:effectLst/>
                          <a:latin typeface="Tahoma" panose="020B0604030504040204" pitchFamily="34" charset="0"/>
                          <a:ea typeface="Tahoma" panose="020B0604030504040204" pitchFamily="34" charset="0"/>
                          <a:cs typeface="Tahoma" panose="020B0604030504040204" pitchFamily="34" charset="0"/>
                        </a:rPr>
                        <a:t>ameter</a:t>
                      </a:r>
                      <a:endParaRPr lang="ko-KR" sz="1000" b="1" dirty="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40640">
                        <a:spcBef>
                          <a:spcPts val="180"/>
                        </a:spcBef>
                        <a:spcAft>
                          <a:spcPts val="0"/>
                        </a:spcAft>
                      </a:pPr>
                      <a:r>
                        <a:rPr lang="en-US" sz="1000" b="1" dirty="0">
                          <a:solidFill>
                            <a:schemeClr val="tx1"/>
                          </a:solidFill>
                          <a:effectLst/>
                          <a:latin typeface="Tahoma" panose="020B0604030504040204" pitchFamily="34" charset="0"/>
                          <a:ea typeface="Tahoma" panose="020B0604030504040204" pitchFamily="34" charset="0"/>
                          <a:cs typeface="Tahoma" panose="020B0604030504040204" pitchFamily="34" charset="0"/>
                        </a:rPr>
                        <a:t>D</a:t>
                      </a:r>
                      <a:r>
                        <a:rPr lang="en-US" sz="1000" b="1" spc="-10" dirty="0">
                          <a:solidFill>
                            <a:schemeClr val="tx1"/>
                          </a:solidFill>
                          <a:effectLst/>
                          <a:latin typeface="Tahoma" panose="020B0604030504040204" pitchFamily="34" charset="0"/>
                          <a:ea typeface="Tahoma" panose="020B0604030504040204" pitchFamily="34" charset="0"/>
                          <a:cs typeface="Tahoma" panose="020B0604030504040204" pitchFamily="34" charset="0"/>
                        </a:rPr>
                        <a:t>a</a:t>
                      </a:r>
                      <a:r>
                        <a:rPr lang="en-US" sz="1000" b="1" dirty="0">
                          <a:solidFill>
                            <a:schemeClr val="tx1"/>
                          </a:solidFill>
                          <a:effectLst/>
                          <a:latin typeface="Tahoma" panose="020B0604030504040204" pitchFamily="34" charset="0"/>
                          <a:ea typeface="Tahoma" panose="020B0604030504040204" pitchFamily="34" charset="0"/>
                          <a:cs typeface="Tahoma" panose="020B0604030504040204" pitchFamily="34" charset="0"/>
                        </a:rPr>
                        <a:t>ta</a:t>
                      </a:r>
                      <a:r>
                        <a:rPr lang="en-US" sz="1000" b="1" spc="-15" dirty="0">
                          <a:solidFill>
                            <a:schemeClr val="tx1"/>
                          </a:solidFill>
                          <a:effectLst/>
                          <a:latin typeface="Tahoma" panose="020B0604030504040204" pitchFamily="34" charset="0"/>
                          <a:ea typeface="Tahoma" panose="020B0604030504040204" pitchFamily="34" charset="0"/>
                          <a:cs typeface="Tahoma" panose="020B0604030504040204" pitchFamily="34" charset="0"/>
                        </a:rPr>
                        <a:t> </a:t>
                      </a:r>
                      <a:r>
                        <a:rPr lang="en-US" sz="1000" b="1" dirty="0">
                          <a:solidFill>
                            <a:schemeClr val="tx1"/>
                          </a:solidFill>
                          <a:effectLst/>
                          <a:latin typeface="Tahoma" panose="020B0604030504040204" pitchFamily="34" charset="0"/>
                          <a:ea typeface="Tahoma" panose="020B0604030504040204" pitchFamily="34" charset="0"/>
                          <a:cs typeface="Tahoma" panose="020B0604030504040204" pitchFamily="34" charset="0"/>
                        </a:rPr>
                        <a:t>type</a:t>
                      </a:r>
                      <a:endParaRPr lang="ko-KR" sz="1000" b="1" dirty="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40640">
                        <a:spcBef>
                          <a:spcPts val="180"/>
                        </a:spcBef>
                        <a:spcAft>
                          <a:spcPts val="0"/>
                        </a:spcAft>
                      </a:pPr>
                      <a:r>
                        <a:rPr lang="en-US" sz="1000" b="1" spc="-15" dirty="0">
                          <a:solidFill>
                            <a:schemeClr val="tx1"/>
                          </a:solidFill>
                          <a:effectLst/>
                          <a:latin typeface="Tahoma" panose="020B0604030504040204" pitchFamily="34" charset="0"/>
                          <a:ea typeface="Tahoma" panose="020B0604030504040204" pitchFamily="34" charset="0"/>
                          <a:cs typeface="Tahoma" panose="020B0604030504040204" pitchFamily="34" charset="0"/>
                        </a:rPr>
                        <a:t>A</a:t>
                      </a:r>
                      <a:r>
                        <a:rPr lang="en-US" sz="1000" b="1" spc="-10" dirty="0">
                          <a:solidFill>
                            <a:schemeClr val="tx1"/>
                          </a:solidFill>
                          <a:effectLst/>
                          <a:latin typeface="Tahoma" panose="020B0604030504040204" pitchFamily="34" charset="0"/>
                          <a:ea typeface="Tahoma" panose="020B0604030504040204" pitchFamily="34" charset="0"/>
                          <a:cs typeface="Tahoma" panose="020B0604030504040204" pitchFamily="34" charset="0"/>
                        </a:rPr>
                        <a:t>cc</a:t>
                      </a:r>
                      <a:r>
                        <a:rPr lang="en-US" sz="1000" b="1" dirty="0">
                          <a:solidFill>
                            <a:schemeClr val="tx1"/>
                          </a:solidFill>
                          <a:effectLst/>
                          <a:latin typeface="Tahoma" panose="020B0604030504040204" pitchFamily="34" charset="0"/>
                          <a:ea typeface="Tahoma" panose="020B0604030504040204" pitchFamily="34" charset="0"/>
                          <a:cs typeface="Tahoma" panose="020B0604030504040204" pitchFamily="34" charset="0"/>
                        </a:rPr>
                        <a:t>ess</a:t>
                      </a:r>
                      <a:endParaRPr lang="ko-KR" sz="1000" b="1" dirty="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40640" marR="142240">
                        <a:spcBef>
                          <a:spcPts val="180"/>
                        </a:spcBef>
                        <a:spcAft>
                          <a:spcPts val="0"/>
                        </a:spcAft>
                      </a:pPr>
                      <a:r>
                        <a:rPr lang="en-US" sz="1000" b="1" spc="-5" dirty="0">
                          <a:solidFill>
                            <a:schemeClr val="tx1"/>
                          </a:solidFill>
                          <a:effectLst/>
                          <a:latin typeface="Tahoma" panose="020B0604030504040204" pitchFamily="34" charset="0"/>
                          <a:ea typeface="Tahoma" panose="020B0604030504040204" pitchFamily="34" charset="0"/>
                          <a:cs typeface="Tahoma" panose="020B0604030504040204" pitchFamily="34" charset="0"/>
                        </a:rPr>
                        <a:t>Standa</a:t>
                      </a:r>
                      <a:r>
                        <a:rPr lang="en-US" sz="1000" b="1" spc="-10" dirty="0">
                          <a:solidFill>
                            <a:schemeClr val="tx1"/>
                          </a:solidFill>
                          <a:effectLst/>
                          <a:latin typeface="Tahoma" panose="020B0604030504040204" pitchFamily="34" charset="0"/>
                          <a:ea typeface="Tahoma" panose="020B0604030504040204" pitchFamily="34" charset="0"/>
                          <a:cs typeface="Tahoma" panose="020B0604030504040204" pitchFamily="34" charset="0"/>
                        </a:rPr>
                        <a:t>r</a:t>
                      </a:r>
                      <a:r>
                        <a:rPr lang="en-US" sz="1000" b="1" dirty="0">
                          <a:solidFill>
                            <a:schemeClr val="tx1"/>
                          </a:solidFill>
                          <a:effectLst/>
                          <a:latin typeface="Tahoma" panose="020B0604030504040204" pitchFamily="34" charset="0"/>
                          <a:ea typeface="Tahoma" panose="020B0604030504040204" pitchFamily="34" charset="0"/>
                          <a:cs typeface="Tahoma" panose="020B0604030504040204" pitchFamily="34" charset="0"/>
                        </a:rPr>
                        <a:t>d </a:t>
                      </a:r>
                      <a:r>
                        <a:rPr lang="en-US" sz="1000" b="1" spc="-10" dirty="0">
                          <a:solidFill>
                            <a:schemeClr val="tx1"/>
                          </a:solidFill>
                          <a:effectLst/>
                          <a:latin typeface="Tahoma" panose="020B0604030504040204" pitchFamily="34" charset="0"/>
                          <a:ea typeface="Tahoma" panose="020B0604030504040204" pitchFamily="34" charset="0"/>
                          <a:cs typeface="Tahoma" panose="020B0604030504040204" pitchFamily="34" charset="0"/>
                        </a:rPr>
                        <a:t>v</a:t>
                      </a:r>
                      <a:r>
                        <a:rPr lang="en-US" sz="1000" b="1" dirty="0">
                          <a:solidFill>
                            <a:schemeClr val="tx1"/>
                          </a:solidFill>
                          <a:effectLst/>
                          <a:latin typeface="Tahoma" panose="020B0604030504040204" pitchFamily="34" charset="0"/>
                          <a:ea typeface="Tahoma" panose="020B0604030504040204" pitchFamily="34" charset="0"/>
                          <a:cs typeface="Tahoma" panose="020B0604030504040204" pitchFamily="34" charset="0"/>
                        </a:rPr>
                        <a:t>alue</a:t>
                      </a:r>
                      <a:endParaRPr lang="ko-KR" sz="1000" b="1" dirty="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40640">
                        <a:spcBef>
                          <a:spcPts val="180"/>
                        </a:spcBef>
                        <a:spcAft>
                          <a:spcPts val="0"/>
                        </a:spcAft>
                      </a:pPr>
                      <a:r>
                        <a:rPr lang="en-US" sz="1000" b="1" spc="-5" dirty="0">
                          <a:solidFill>
                            <a:schemeClr val="tx1"/>
                          </a:solidFill>
                          <a:effectLst/>
                          <a:latin typeface="Tahoma" panose="020B0604030504040204" pitchFamily="34" charset="0"/>
                          <a:ea typeface="Tahoma" panose="020B0604030504040204" pitchFamily="34" charset="0"/>
                          <a:cs typeface="Tahoma" panose="020B0604030504040204" pitchFamily="34" charset="0"/>
                        </a:rPr>
                        <a:t>Store</a:t>
                      </a:r>
                      <a:endParaRPr lang="ko-KR" sz="1000" b="1" dirty="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r>
              <a:tr h="341668">
                <a:tc>
                  <a:txBody>
                    <a:bodyPr/>
                    <a:lstStyle/>
                    <a:p>
                      <a:pPr marL="4445" marR="21590" algn="ctr">
                        <a:spcBef>
                          <a:spcPts val="385"/>
                        </a:spcBef>
                        <a:spcAft>
                          <a:spcPts val="0"/>
                        </a:spcAft>
                      </a:pPr>
                      <a:r>
                        <a:rPr lang="en-US" sz="1050">
                          <a:solidFill>
                            <a:srgbClr val="231F20"/>
                          </a:solidFill>
                          <a:effectLst/>
                          <a:latin typeface="Tahoma" panose="020B0604030504040204" pitchFamily="34" charset="0"/>
                          <a:ea typeface="Tahoma" panose="020B0604030504040204" pitchFamily="34" charset="0"/>
                          <a:cs typeface="Tahoma" panose="020B0604030504040204" pitchFamily="34" charset="0"/>
                        </a:rPr>
                        <a:t>1000h</a:t>
                      </a:r>
                      <a:endParaRPr lang="ko-KR" sz="105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spcBef>
                          <a:spcPts val="385"/>
                        </a:spcBef>
                        <a:spcAft>
                          <a:spcPts val="0"/>
                        </a:spcAft>
                      </a:pPr>
                      <a:r>
                        <a:rPr lang="en-US" sz="1050">
                          <a:solidFill>
                            <a:srgbClr val="231F20"/>
                          </a:solidFill>
                          <a:effectLst/>
                          <a:latin typeface="Tahoma" panose="020B0604030504040204" pitchFamily="34" charset="0"/>
                          <a:ea typeface="Tahoma" panose="020B0604030504040204" pitchFamily="34" charset="0"/>
                          <a:cs typeface="Tahoma" panose="020B0604030504040204" pitchFamily="34" charset="0"/>
                        </a:rPr>
                        <a:t>0</a:t>
                      </a:r>
                      <a:endParaRPr lang="ko-KR" sz="105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spcBef>
                          <a:spcPts val="385"/>
                        </a:spcBef>
                        <a:spcAft>
                          <a:spcPts val="0"/>
                        </a:spcAft>
                      </a:pPr>
                      <a:r>
                        <a:rPr lang="en-US" sz="1050" dirty="0">
                          <a:solidFill>
                            <a:srgbClr val="231F20"/>
                          </a:solidFill>
                          <a:effectLst/>
                          <a:latin typeface="Tahoma" panose="020B0604030504040204" pitchFamily="34" charset="0"/>
                          <a:ea typeface="Tahoma" panose="020B0604030504040204" pitchFamily="34" charset="0"/>
                          <a:cs typeface="Tahoma" panose="020B0604030504040204" pitchFamily="34" charset="0"/>
                        </a:rPr>
                        <a:t>Device </a:t>
                      </a:r>
                      <a:r>
                        <a:rPr lang="en-US" sz="1050" dirty="0" smtClean="0">
                          <a:solidFill>
                            <a:srgbClr val="231F20"/>
                          </a:solidFill>
                          <a:effectLst/>
                          <a:latin typeface="Tahoma" panose="020B0604030504040204" pitchFamily="34" charset="0"/>
                          <a:ea typeface="Tahoma" panose="020B0604030504040204" pitchFamily="34" charset="0"/>
                          <a:cs typeface="Tahoma" panose="020B0604030504040204" pitchFamily="34" charset="0"/>
                        </a:rPr>
                        <a:t>type</a:t>
                      </a:r>
                      <a:br>
                        <a:rPr lang="en-US" sz="1050" dirty="0" smtClean="0">
                          <a:solidFill>
                            <a:srgbClr val="231F20"/>
                          </a:solidFill>
                          <a:effectLst/>
                          <a:latin typeface="Tahoma" panose="020B0604030504040204" pitchFamily="34" charset="0"/>
                          <a:ea typeface="Tahoma" panose="020B0604030504040204" pitchFamily="34" charset="0"/>
                          <a:cs typeface="Tahoma" panose="020B0604030504040204" pitchFamily="34" charset="0"/>
                        </a:rPr>
                      </a:br>
                      <a:r>
                        <a:rPr lang="en-US" sz="1050" dirty="0" smtClean="0">
                          <a:solidFill>
                            <a:srgbClr val="231F20"/>
                          </a:solidFill>
                          <a:effectLst/>
                          <a:latin typeface="Tahoma" panose="020B0604030504040204" pitchFamily="34" charset="0"/>
                          <a:ea typeface="Tahoma" panose="020B0604030504040204" pitchFamily="34" charset="0"/>
                          <a:cs typeface="Tahoma" panose="020B0604030504040204" pitchFamily="34" charset="0"/>
                        </a:rPr>
                        <a:t>(</a:t>
                      </a:r>
                      <a:r>
                        <a:rPr lang="en-US" sz="1050" dirty="0">
                          <a:solidFill>
                            <a:srgbClr val="231F20"/>
                          </a:solidFill>
                          <a:effectLst/>
                          <a:latin typeface="Tahoma" panose="020B0604030504040204" pitchFamily="34" charset="0"/>
                          <a:ea typeface="Tahoma" panose="020B0604030504040204" pitchFamily="34" charset="0"/>
                          <a:cs typeface="Tahoma" panose="020B0604030504040204" pitchFamily="34" charset="0"/>
                        </a:rPr>
                        <a:t>device proﬁle 410, two axes)</a:t>
                      </a:r>
                      <a:endParaRPr lang="ko-KR" sz="1050" dirty="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8255" marR="11430" algn="ctr">
                        <a:spcBef>
                          <a:spcPts val="385"/>
                        </a:spcBef>
                        <a:spcAft>
                          <a:spcPts val="0"/>
                        </a:spcAft>
                      </a:pPr>
                      <a:r>
                        <a:rPr lang="en-US" sz="1050">
                          <a:solidFill>
                            <a:srgbClr val="231F20"/>
                          </a:solidFill>
                          <a:effectLst/>
                          <a:latin typeface="Tahoma" panose="020B0604030504040204" pitchFamily="34" charset="0"/>
                          <a:ea typeface="Tahoma" panose="020B0604030504040204" pitchFamily="34" charset="0"/>
                          <a:cs typeface="Tahoma" panose="020B0604030504040204" pitchFamily="34" charset="0"/>
                        </a:rPr>
                        <a:t>UNS32</a:t>
                      </a:r>
                      <a:endParaRPr lang="ko-KR" sz="105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0795" marR="59055" algn="ctr">
                        <a:spcBef>
                          <a:spcPts val="385"/>
                        </a:spcBef>
                        <a:spcAft>
                          <a:spcPts val="0"/>
                        </a:spcAft>
                      </a:pPr>
                      <a:r>
                        <a:rPr lang="en-US" sz="1050">
                          <a:solidFill>
                            <a:srgbClr val="231F20"/>
                          </a:solidFill>
                          <a:effectLst/>
                          <a:latin typeface="Tahoma" panose="020B0604030504040204" pitchFamily="34" charset="0"/>
                          <a:ea typeface="Tahoma" panose="020B0604030504040204" pitchFamily="34" charset="0"/>
                          <a:cs typeface="Tahoma" panose="020B0604030504040204" pitchFamily="34" charset="0"/>
                        </a:rPr>
                        <a:t>const</a:t>
                      </a:r>
                      <a:endParaRPr lang="ko-KR" sz="105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005">
                        <a:spcBef>
                          <a:spcPts val="385"/>
                        </a:spcBef>
                        <a:spcAft>
                          <a:spcPts val="0"/>
                        </a:spcAft>
                      </a:pPr>
                      <a:r>
                        <a:rPr lang="en-US" sz="1050">
                          <a:solidFill>
                            <a:srgbClr val="231F20"/>
                          </a:solidFill>
                          <a:effectLst/>
                          <a:latin typeface="Tahoma" panose="020B0604030504040204" pitchFamily="34" charset="0"/>
                          <a:ea typeface="Tahoma" panose="020B0604030504040204" pitchFamily="34" charset="0"/>
                          <a:cs typeface="Tahoma" panose="020B0604030504040204" pitchFamily="34" charset="0"/>
                        </a:rPr>
                        <a:t>2019Ah</a:t>
                      </a:r>
                      <a:endParaRPr lang="ko-KR" sz="105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en-US" sz="1050">
                          <a:effectLst/>
                          <a:latin typeface="Tahoma" panose="020B0604030504040204" pitchFamily="34" charset="0"/>
                          <a:ea typeface="Tahoma" panose="020B0604030504040204" pitchFamily="34" charset="0"/>
                          <a:cs typeface="Tahoma" panose="020B0604030504040204" pitchFamily="34" charset="0"/>
                        </a:rPr>
                        <a:t> </a:t>
                      </a:r>
                      <a:endParaRPr lang="ko-KR" sz="105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70834">
                <a:tc>
                  <a:txBody>
                    <a:bodyPr/>
                    <a:lstStyle/>
                    <a:p>
                      <a:pPr marL="4445" marR="21590" algn="ctr">
                        <a:spcBef>
                          <a:spcPts val="385"/>
                        </a:spcBef>
                        <a:spcAft>
                          <a:spcPts val="0"/>
                        </a:spcAft>
                      </a:pPr>
                      <a:r>
                        <a:rPr lang="en-US" sz="1050">
                          <a:solidFill>
                            <a:srgbClr val="231F20"/>
                          </a:solidFill>
                          <a:effectLst/>
                          <a:latin typeface="Tahoma" panose="020B0604030504040204" pitchFamily="34" charset="0"/>
                          <a:ea typeface="Tahoma" panose="020B0604030504040204" pitchFamily="34" charset="0"/>
                          <a:cs typeface="Tahoma" panose="020B0604030504040204" pitchFamily="34" charset="0"/>
                        </a:rPr>
                        <a:t>1001h</a:t>
                      </a:r>
                      <a:endParaRPr lang="ko-KR" sz="105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spcBef>
                          <a:spcPts val="385"/>
                        </a:spcBef>
                        <a:spcAft>
                          <a:spcPts val="0"/>
                        </a:spcAft>
                      </a:pPr>
                      <a:r>
                        <a:rPr lang="en-US" sz="1050">
                          <a:solidFill>
                            <a:srgbClr val="231F20"/>
                          </a:solidFill>
                          <a:effectLst/>
                          <a:latin typeface="Tahoma" panose="020B0604030504040204" pitchFamily="34" charset="0"/>
                          <a:ea typeface="Tahoma" panose="020B0604030504040204" pitchFamily="34" charset="0"/>
                          <a:cs typeface="Tahoma" panose="020B0604030504040204" pitchFamily="34" charset="0"/>
                        </a:rPr>
                        <a:t>0</a:t>
                      </a:r>
                      <a:endParaRPr lang="ko-KR" sz="105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spcBef>
                          <a:spcPts val="385"/>
                        </a:spcBef>
                        <a:spcAft>
                          <a:spcPts val="0"/>
                        </a:spcAft>
                      </a:pPr>
                      <a:r>
                        <a:rPr lang="en-US" sz="1050">
                          <a:solidFill>
                            <a:srgbClr val="231F20"/>
                          </a:solidFill>
                          <a:effectLst/>
                          <a:latin typeface="Tahoma" panose="020B0604030504040204" pitchFamily="34" charset="0"/>
                          <a:ea typeface="Tahoma" panose="020B0604030504040204" pitchFamily="34" charset="0"/>
                          <a:cs typeface="Tahoma" panose="020B0604030504040204" pitchFamily="34" charset="0"/>
                        </a:rPr>
                        <a:t>Error register</a:t>
                      </a:r>
                      <a:endParaRPr lang="ko-KR" sz="105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8255" marR="41910" algn="ctr">
                        <a:spcBef>
                          <a:spcPts val="385"/>
                        </a:spcBef>
                        <a:spcAft>
                          <a:spcPts val="0"/>
                        </a:spcAft>
                      </a:pPr>
                      <a:r>
                        <a:rPr lang="en-US" sz="1050">
                          <a:solidFill>
                            <a:srgbClr val="231F20"/>
                          </a:solidFill>
                          <a:effectLst/>
                          <a:latin typeface="Tahoma" panose="020B0604030504040204" pitchFamily="34" charset="0"/>
                          <a:ea typeface="Tahoma" panose="020B0604030504040204" pitchFamily="34" charset="0"/>
                          <a:cs typeface="Tahoma" panose="020B0604030504040204" pitchFamily="34" charset="0"/>
                        </a:rPr>
                        <a:t>UNS8</a:t>
                      </a:r>
                      <a:endParaRPr lang="ko-KR" sz="105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540" marR="132080" algn="ctr">
                        <a:spcBef>
                          <a:spcPts val="385"/>
                        </a:spcBef>
                        <a:spcAft>
                          <a:spcPts val="0"/>
                        </a:spcAft>
                      </a:pPr>
                      <a:r>
                        <a:rPr lang="en-US" sz="1050">
                          <a:solidFill>
                            <a:srgbClr val="231F20"/>
                          </a:solidFill>
                          <a:effectLst/>
                          <a:latin typeface="Tahoma" panose="020B0604030504040204" pitchFamily="34" charset="0"/>
                          <a:ea typeface="Tahoma" panose="020B0604030504040204" pitchFamily="34" charset="0"/>
                          <a:cs typeface="Tahoma" panose="020B0604030504040204" pitchFamily="34" charset="0"/>
                        </a:rPr>
                        <a:t>ro</a:t>
                      </a:r>
                      <a:endParaRPr lang="ko-KR" sz="105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spcBef>
                          <a:spcPts val="385"/>
                        </a:spcBef>
                        <a:spcAft>
                          <a:spcPts val="0"/>
                        </a:spcAft>
                      </a:pPr>
                      <a:r>
                        <a:rPr lang="en-US" sz="1050">
                          <a:solidFill>
                            <a:srgbClr val="231F20"/>
                          </a:solidFill>
                          <a:effectLst/>
                          <a:latin typeface="Tahoma" panose="020B0604030504040204" pitchFamily="34" charset="0"/>
                          <a:ea typeface="Tahoma" panose="020B0604030504040204" pitchFamily="34" charset="0"/>
                          <a:cs typeface="Tahoma" panose="020B0604030504040204" pitchFamily="34" charset="0"/>
                        </a:rPr>
                        <a:t>0</a:t>
                      </a:r>
                      <a:endParaRPr lang="ko-KR" sz="105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en-US" sz="1050" dirty="0">
                          <a:effectLst/>
                          <a:latin typeface="Tahoma" panose="020B0604030504040204" pitchFamily="34" charset="0"/>
                          <a:ea typeface="Tahoma" panose="020B0604030504040204" pitchFamily="34" charset="0"/>
                          <a:cs typeface="Tahoma" panose="020B0604030504040204" pitchFamily="34" charset="0"/>
                        </a:rPr>
                        <a:t> </a:t>
                      </a:r>
                      <a:endParaRPr lang="ko-KR" sz="1050" dirty="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62699">
                <a:tc>
                  <a:txBody>
                    <a:bodyPr/>
                    <a:lstStyle/>
                    <a:p>
                      <a:pPr marL="4445" marR="21590" algn="ctr">
                        <a:spcBef>
                          <a:spcPts val="385"/>
                        </a:spcBef>
                        <a:spcAft>
                          <a:spcPts val="0"/>
                        </a:spcAft>
                      </a:pPr>
                      <a:r>
                        <a:rPr lang="en-US" sz="1000" b="1" dirty="0">
                          <a:solidFill>
                            <a:schemeClr val="tx1"/>
                          </a:solidFill>
                          <a:effectLst/>
                          <a:latin typeface="Tahoma" panose="020B0604030504040204" pitchFamily="34" charset="0"/>
                          <a:ea typeface="Tahoma" panose="020B0604030504040204" pitchFamily="34" charset="0"/>
                          <a:cs typeface="Tahoma" panose="020B0604030504040204" pitchFamily="34" charset="0"/>
                        </a:rPr>
                        <a:t>1003h</a:t>
                      </a:r>
                      <a:endParaRPr lang="ko-KR" sz="1000" b="1" dirty="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marL="40640">
                        <a:spcBef>
                          <a:spcPts val="385"/>
                        </a:spcBef>
                        <a:spcAft>
                          <a:spcPts val="0"/>
                        </a:spcAft>
                      </a:pPr>
                      <a:r>
                        <a:rPr lang="en-US" sz="1000" b="0" dirty="0">
                          <a:solidFill>
                            <a:schemeClr val="tx1"/>
                          </a:solidFill>
                          <a:effectLst/>
                          <a:latin typeface="Tahoma" panose="020B0604030504040204" pitchFamily="34" charset="0"/>
                          <a:ea typeface="Tahoma" panose="020B0604030504040204" pitchFamily="34" charset="0"/>
                          <a:cs typeface="Tahoma" panose="020B0604030504040204" pitchFamily="34" charset="0"/>
                        </a:rPr>
                        <a:t>Predeﬁned error ﬁeld</a:t>
                      </a:r>
                      <a:endParaRPr lang="ko-KR" sz="1000" b="0" dirty="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latinLnBrk="1"/>
                      <a:endParaRPr lang="ko-KR" altLang="en-US"/>
                    </a:p>
                  </a:txBody>
                  <a:tcPr/>
                </a:tc>
                <a:tc>
                  <a:txBody>
                    <a:bodyPr/>
                    <a:lstStyle/>
                    <a:p>
                      <a:pPr>
                        <a:spcAft>
                          <a:spcPts val="0"/>
                        </a:spcAft>
                      </a:pPr>
                      <a:r>
                        <a:rPr lang="en-US" sz="1000" b="0">
                          <a:solidFill>
                            <a:schemeClr val="tx1"/>
                          </a:solidFill>
                          <a:effectLst/>
                          <a:latin typeface="Tahoma" panose="020B0604030504040204" pitchFamily="34" charset="0"/>
                          <a:ea typeface="Tahoma" panose="020B0604030504040204" pitchFamily="34" charset="0"/>
                          <a:cs typeface="Tahoma" panose="020B0604030504040204" pitchFamily="34" charset="0"/>
                        </a:rPr>
                        <a:t> </a:t>
                      </a:r>
                      <a:endParaRPr lang="ko-KR" sz="1000" b="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en-US" sz="1000" b="0" dirty="0">
                          <a:solidFill>
                            <a:schemeClr val="tx1"/>
                          </a:solidFill>
                          <a:effectLst/>
                          <a:latin typeface="Tahoma" panose="020B0604030504040204" pitchFamily="34" charset="0"/>
                          <a:ea typeface="Tahoma" panose="020B0604030504040204" pitchFamily="34" charset="0"/>
                          <a:cs typeface="Tahoma" panose="020B0604030504040204" pitchFamily="34" charset="0"/>
                        </a:rPr>
                        <a:t> </a:t>
                      </a:r>
                      <a:endParaRPr lang="ko-KR" sz="1000" b="0" dirty="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en-US" sz="1000" b="0" dirty="0">
                          <a:solidFill>
                            <a:schemeClr val="tx1"/>
                          </a:solidFill>
                          <a:effectLst/>
                          <a:latin typeface="Tahoma" panose="020B0604030504040204" pitchFamily="34" charset="0"/>
                          <a:ea typeface="Tahoma" panose="020B0604030504040204" pitchFamily="34" charset="0"/>
                          <a:cs typeface="Tahoma" panose="020B0604030504040204" pitchFamily="34" charset="0"/>
                        </a:rPr>
                        <a:t> </a:t>
                      </a:r>
                      <a:endParaRPr lang="ko-KR" sz="1000" b="0" dirty="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en-US" sz="1000" b="0" dirty="0">
                          <a:solidFill>
                            <a:schemeClr val="tx1"/>
                          </a:solidFill>
                          <a:effectLst/>
                          <a:latin typeface="Tahoma" panose="020B0604030504040204" pitchFamily="34" charset="0"/>
                          <a:ea typeface="Tahoma" panose="020B0604030504040204" pitchFamily="34" charset="0"/>
                          <a:cs typeface="Tahoma" panose="020B0604030504040204" pitchFamily="34" charset="0"/>
                        </a:rPr>
                        <a:t> </a:t>
                      </a:r>
                      <a:endParaRPr lang="ko-KR" sz="1000" b="0" dirty="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62699">
                <a:tc>
                  <a:txBody>
                    <a:bodyPr/>
                    <a:lstStyle/>
                    <a:p>
                      <a:pPr>
                        <a:spcAft>
                          <a:spcPts val="0"/>
                        </a:spcAft>
                      </a:pPr>
                      <a:r>
                        <a:rPr lang="en-US" sz="1000" b="1" dirty="0">
                          <a:solidFill>
                            <a:schemeClr val="tx1"/>
                          </a:solidFill>
                          <a:effectLst/>
                          <a:latin typeface="Tahoma" panose="020B0604030504040204" pitchFamily="34" charset="0"/>
                          <a:ea typeface="Tahoma" panose="020B0604030504040204" pitchFamily="34" charset="0"/>
                          <a:cs typeface="Tahoma" panose="020B0604030504040204" pitchFamily="34" charset="0"/>
                        </a:rPr>
                        <a:t> </a:t>
                      </a:r>
                      <a:endParaRPr lang="ko-KR" sz="1000" b="1" dirty="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spcBef>
                          <a:spcPts val="385"/>
                        </a:spcBef>
                        <a:spcAft>
                          <a:spcPts val="0"/>
                        </a:spcAft>
                      </a:pPr>
                      <a:r>
                        <a:rPr lang="en-US" sz="1000" b="0" dirty="0">
                          <a:solidFill>
                            <a:schemeClr val="tx1"/>
                          </a:solidFill>
                          <a:effectLst/>
                          <a:latin typeface="Tahoma" panose="020B0604030504040204" pitchFamily="34" charset="0"/>
                          <a:ea typeface="Tahoma" panose="020B0604030504040204" pitchFamily="34" charset="0"/>
                          <a:cs typeface="Tahoma" panose="020B0604030504040204" pitchFamily="34" charset="0"/>
                        </a:rPr>
                        <a:t>0</a:t>
                      </a:r>
                      <a:endParaRPr lang="ko-KR" sz="1000" b="0" dirty="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spcBef>
                          <a:spcPts val="385"/>
                        </a:spcBef>
                        <a:spcAft>
                          <a:spcPts val="0"/>
                        </a:spcAft>
                      </a:pPr>
                      <a:r>
                        <a:rPr lang="en-US" sz="1000" b="0" dirty="0">
                          <a:solidFill>
                            <a:schemeClr val="tx1"/>
                          </a:solidFill>
                          <a:effectLst/>
                          <a:latin typeface="Tahoma" panose="020B0604030504040204" pitchFamily="34" charset="0"/>
                          <a:ea typeface="Tahoma" panose="020B0604030504040204" pitchFamily="34" charset="0"/>
                          <a:cs typeface="Tahoma" panose="020B0604030504040204" pitchFamily="34" charset="0"/>
                        </a:rPr>
                        <a:t>Number of error entries</a:t>
                      </a:r>
                      <a:endParaRPr lang="ko-KR" sz="1000" b="0" dirty="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8255" marR="10795" algn="ctr">
                        <a:spcBef>
                          <a:spcPts val="385"/>
                        </a:spcBef>
                        <a:spcAft>
                          <a:spcPts val="0"/>
                        </a:spcAft>
                      </a:pPr>
                      <a:r>
                        <a:rPr lang="en-US" sz="1000" b="0">
                          <a:solidFill>
                            <a:schemeClr val="tx1"/>
                          </a:solidFill>
                          <a:effectLst/>
                          <a:latin typeface="Tahoma" panose="020B0604030504040204" pitchFamily="34" charset="0"/>
                          <a:ea typeface="Tahoma" panose="020B0604030504040204" pitchFamily="34" charset="0"/>
                          <a:cs typeface="Tahoma" panose="020B0604030504040204" pitchFamily="34" charset="0"/>
                        </a:rPr>
                        <a:t>UNS32</a:t>
                      </a:r>
                      <a:endParaRPr lang="ko-KR" sz="1000" b="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1430" marR="120650" algn="ctr">
                        <a:spcBef>
                          <a:spcPts val="385"/>
                        </a:spcBef>
                        <a:spcAft>
                          <a:spcPts val="0"/>
                        </a:spcAft>
                      </a:pPr>
                      <a:r>
                        <a:rPr lang="en-US" sz="1000" b="0" dirty="0">
                          <a:solidFill>
                            <a:schemeClr val="tx1"/>
                          </a:solidFill>
                          <a:effectLst/>
                          <a:latin typeface="Tahoma" panose="020B0604030504040204" pitchFamily="34" charset="0"/>
                          <a:ea typeface="Tahoma" panose="020B0604030504040204" pitchFamily="34" charset="0"/>
                          <a:cs typeface="Tahoma" panose="020B0604030504040204" pitchFamily="34" charset="0"/>
                        </a:rPr>
                        <a:t>rw</a:t>
                      </a:r>
                      <a:endParaRPr lang="ko-KR" sz="1000" b="0" dirty="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spcBef>
                          <a:spcPts val="385"/>
                        </a:spcBef>
                        <a:spcAft>
                          <a:spcPts val="0"/>
                        </a:spcAft>
                      </a:pPr>
                      <a:r>
                        <a:rPr lang="en-US" sz="1000" b="0" dirty="0">
                          <a:solidFill>
                            <a:schemeClr val="tx1"/>
                          </a:solidFill>
                          <a:effectLst/>
                          <a:latin typeface="Tahoma" panose="020B0604030504040204" pitchFamily="34" charset="0"/>
                          <a:ea typeface="Tahoma" panose="020B0604030504040204" pitchFamily="34" charset="0"/>
                          <a:cs typeface="Tahoma" panose="020B0604030504040204" pitchFamily="34" charset="0"/>
                        </a:rPr>
                        <a:t>0</a:t>
                      </a:r>
                      <a:endParaRPr lang="ko-KR" sz="1000" b="0" dirty="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en-US" sz="1000" b="0">
                          <a:solidFill>
                            <a:schemeClr val="tx1"/>
                          </a:solidFill>
                          <a:effectLst/>
                          <a:latin typeface="Tahoma" panose="020B0604030504040204" pitchFamily="34" charset="0"/>
                          <a:ea typeface="Tahoma" panose="020B0604030504040204" pitchFamily="34" charset="0"/>
                          <a:cs typeface="Tahoma" panose="020B0604030504040204" pitchFamily="34" charset="0"/>
                        </a:rPr>
                        <a:t> </a:t>
                      </a:r>
                      <a:endParaRPr lang="ko-KR" sz="1000" b="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62699">
                <a:tc>
                  <a:txBody>
                    <a:bodyPr/>
                    <a:lstStyle/>
                    <a:p>
                      <a:pPr>
                        <a:spcAft>
                          <a:spcPts val="0"/>
                        </a:spcAft>
                      </a:pPr>
                      <a:r>
                        <a:rPr lang="en-US" sz="1000" b="1" dirty="0">
                          <a:solidFill>
                            <a:schemeClr val="tx1"/>
                          </a:solidFill>
                          <a:effectLst/>
                          <a:latin typeface="Tahoma" panose="020B0604030504040204" pitchFamily="34" charset="0"/>
                          <a:ea typeface="Tahoma" panose="020B0604030504040204" pitchFamily="34" charset="0"/>
                          <a:cs typeface="Tahoma" panose="020B0604030504040204" pitchFamily="34" charset="0"/>
                        </a:rPr>
                        <a:t> </a:t>
                      </a:r>
                      <a:endParaRPr lang="ko-KR" sz="1000" b="1" dirty="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spcBef>
                          <a:spcPts val="385"/>
                        </a:spcBef>
                        <a:spcAft>
                          <a:spcPts val="0"/>
                        </a:spcAft>
                      </a:pPr>
                      <a:r>
                        <a:rPr lang="en-US" sz="1000" b="0" dirty="0">
                          <a:solidFill>
                            <a:schemeClr val="tx1"/>
                          </a:solidFill>
                          <a:effectLst/>
                          <a:latin typeface="Tahoma" panose="020B0604030504040204" pitchFamily="34" charset="0"/>
                          <a:ea typeface="Tahoma" panose="020B0604030504040204" pitchFamily="34" charset="0"/>
                          <a:cs typeface="Tahoma" panose="020B0604030504040204" pitchFamily="34" charset="0"/>
                        </a:rPr>
                        <a:t>1...5</a:t>
                      </a:r>
                      <a:endParaRPr lang="ko-KR" sz="1000" b="0" dirty="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spcBef>
                          <a:spcPts val="385"/>
                        </a:spcBef>
                        <a:spcAft>
                          <a:spcPts val="0"/>
                        </a:spcAft>
                      </a:pPr>
                      <a:r>
                        <a:rPr lang="en-US" sz="1000" b="0" dirty="0">
                          <a:solidFill>
                            <a:schemeClr val="tx1"/>
                          </a:solidFill>
                          <a:effectLst/>
                          <a:latin typeface="Tahoma" panose="020B0604030504040204" pitchFamily="34" charset="0"/>
                          <a:ea typeface="Tahoma" panose="020B0604030504040204" pitchFamily="34" charset="0"/>
                          <a:cs typeface="Tahoma" panose="020B0604030504040204" pitchFamily="34" charset="0"/>
                        </a:rPr>
                        <a:t>Error </a:t>
                      </a:r>
                      <a:r>
                        <a:rPr lang="en-US" sz="1000" b="0" dirty="0" smtClean="0">
                          <a:solidFill>
                            <a:schemeClr val="tx1"/>
                          </a:solidFill>
                          <a:effectLst/>
                          <a:latin typeface="Tahoma" panose="020B0604030504040204" pitchFamily="34" charset="0"/>
                          <a:ea typeface="Tahoma" panose="020B0604030504040204" pitchFamily="34" charset="0"/>
                          <a:cs typeface="Tahoma" panose="020B0604030504040204" pitchFamily="34" charset="0"/>
                        </a:rPr>
                        <a:t>code (oldest </a:t>
                      </a:r>
                      <a:r>
                        <a:rPr lang="en-US" sz="1000" b="0" dirty="0">
                          <a:solidFill>
                            <a:schemeClr val="tx1"/>
                          </a:solidFill>
                          <a:effectLst/>
                          <a:latin typeface="Tahoma" panose="020B0604030504040204" pitchFamily="34" charset="0"/>
                          <a:ea typeface="Tahoma" panose="020B0604030504040204" pitchFamily="34" charset="0"/>
                          <a:cs typeface="Tahoma" panose="020B0604030504040204" pitchFamily="34" charset="0"/>
                        </a:rPr>
                        <a:t>error in highest index)</a:t>
                      </a:r>
                      <a:endParaRPr lang="ko-KR" sz="1000" b="0" dirty="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8255" marR="10795" algn="ctr">
                        <a:spcBef>
                          <a:spcPts val="385"/>
                        </a:spcBef>
                        <a:spcAft>
                          <a:spcPts val="0"/>
                        </a:spcAft>
                      </a:pPr>
                      <a:r>
                        <a:rPr lang="en-US" sz="1000" b="0">
                          <a:solidFill>
                            <a:schemeClr val="tx1"/>
                          </a:solidFill>
                          <a:effectLst/>
                          <a:latin typeface="Tahoma" panose="020B0604030504040204" pitchFamily="34" charset="0"/>
                          <a:ea typeface="Tahoma" panose="020B0604030504040204" pitchFamily="34" charset="0"/>
                          <a:cs typeface="Tahoma" panose="020B0604030504040204" pitchFamily="34" charset="0"/>
                        </a:rPr>
                        <a:t>UNS32</a:t>
                      </a:r>
                      <a:endParaRPr lang="ko-KR" sz="1000" b="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540" marR="132080" algn="ctr">
                        <a:spcBef>
                          <a:spcPts val="385"/>
                        </a:spcBef>
                        <a:spcAft>
                          <a:spcPts val="0"/>
                        </a:spcAft>
                      </a:pPr>
                      <a:r>
                        <a:rPr lang="en-US" sz="1000" b="0" dirty="0">
                          <a:solidFill>
                            <a:schemeClr val="tx1"/>
                          </a:solidFill>
                          <a:effectLst/>
                          <a:latin typeface="Tahoma" panose="020B0604030504040204" pitchFamily="34" charset="0"/>
                          <a:ea typeface="Tahoma" panose="020B0604030504040204" pitchFamily="34" charset="0"/>
                          <a:cs typeface="Tahoma" panose="020B0604030504040204" pitchFamily="34" charset="0"/>
                        </a:rPr>
                        <a:t>ro</a:t>
                      </a:r>
                      <a:endParaRPr lang="ko-KR" sz="1000" b="0" dirty="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spcBef>
                          <a:spcPts val="385"/>
                        </a:spcBef>
                        <a:spcAft>
                          <a:spcPts val="0"/>
                        </a:spcAft>
                      </a:pPr>
                      <a:r>
                        <a:rPr lang="en-US" sz="1000" b="0" dirty="0">
                          <a:solidFill>
                            <a:schemeClr val="tx1"/>
                          </a:solidFill>
                          <a:effectLst/>
                          <a:latin typeface="Tahoma" panose="020B0604030504040204" pitchFamily="34" charset="0"/>
                          <a:ea typeface="Tahoma" panose="020B0604030504040204" pitchFamily="34" charset="0"/>
                          <a:cs typeface="Tahoma" panose="020B0604030504040204" pitchFamily="34" charset="0"/>
                        </a:rPr>
                        <a:t>0</a:t>
                      </a:r>
                      <a:endParaRPr lang="ko-KR" sz="1000" b="0" dirty="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en-US" sz="1000" b="0">
                          <a:solidFill>
                            <a:schemeClr val="tx1"/>
                          </a:solidFill>
                          <a:effectLst/>
                          <a:latin typeface="Tahoma" panose="020B0604030504040204" pitchFamily="34" charset="0"/>
                          <a:ea typeface="Tahoma" panose="020B0604030504040204" pitchFamily="34" charset="0"/>
                          <a:cs typeface="Tahoma" panose="020B0604030504040204" pitchFamily="34" charset="0"/>
                        </a:rPr>
                        <a:t> </a:t>
                      </a:r>
                      <a:endParaRPr lang="ko-KR" sz="1000" b="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62699">
                <a:tc>
                  <a:txBody>
                    <a:bodyPr/>
                    <a:lstStyle/>
                    <a:p>
                      <a:pPr marL="4445" marR="21590" algn="ctr">
                        <a:spcBef>
                          <a:spcPts val="385"/>
                        </a:spcBef>
                        <a:spcAft>
                          <a:spcPts val="0"/>
                        </a:spcAft>
                      </a:pPr>
                      <a:r>
                        <a:rPr lang="en-US" sz="1000" b="1" dirty="0">
                          <a:solidFill>
                            <a:schemeClr val="tx1"/>
                          </a:solidFill>
                          <a:effectLst/>
                          <a:latin typeface="Tahoma" panose="020B0604030504040204" pitchFamily="34" charset="0"/>
                          <a:ea typeface="Tahoma" panose="020B0604030504040204" pitchFamily="34" charset="0"/>
                          <a:cs typeface="Tahoma" panose="020B0604030504040204" pitchFamily="34" charset="0"/>
                        </a:rPr>
                        <a:t>1005h</a:t>
                      </a:r>
                      <a:endParaRPr lang="ko-KR" sz="1000" b="1" dirty="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spcBef>
                          <a:spcPts val="385"/>
                        </a:spcBef>
                        <a:spcAft>
                          <a:spcPts val="0"/>
                        </a:spcAft>
                      </a:pPr>
                      <a:r>
                        <a:rPr lang="en-US" sz="1000" b="0">
                          <a:solidFill>
                            <a:schemeClr val="tx1"/>
                          </a:solidFill>
                          <a:effectLst/>
                          <a:latin typeface="Tahoma" panose="020B0604030504040204" pitchFamily="34" charset="0"/>
                          <a:ea typeface="Tahoma" panose="020B0604030504040204" pitchFamily="34" charset="0"/>
                          <a:cs typeface="Tahoma" panose="020B0604030504040204" pitchFamily="34" charset="0"/>
                        </a:rPr>
                        <a:t>0</a:t>
                      </a:r>
                      <a:endParaRPr lang="ko-KR" sz="1000" b="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spcBef>
                          <a:spcPts val="385"/>
                        </a:spcBef>
                        <a:spcAft>
                          <a:spcPts val="0"/>
                        </a:spcAft>
                      </a:pPr>
                      <a:r>
                        <a:rPr lang="en-US" sz="1000" b="0" dirty="0">
                          <a:solidFill>
                            <a:schemeClr val="tx1"/>
                          </a:solidFill>
                          <a:effectLst/>
                          <a:latin typeface="Tahoma" panose="020B0604030504040204" pitchFamily="34" charset="0"/>
                          <a:ea typeface="Tahoma" panose="020B0604030504040204" pitchFamily="34" charset="0"/>
                          <a:cs typeface="Tahoma" panose="020B0604030504040204" pitchFamily="34" charset="0"/>
                        </a:rPr>
                        <a:t>COB ID SYNC message</a:t>
                      </a:r>
                      <a:endParaRPr lang="ko-KR" sz="1000" b="0" dirty="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8255" marR="10795" algn="ctr">
                        <a:spcBef>
                          <a:spcPts val="385"/>
                        </a:spcBef>
                        <a:spcAft>
                          <a:spcPts val="0"/>
                        </a:spcAft>
                      </a:pPr>
                      <a:r>
                        <a:rPr lang="en-US" sz="1000" b="0">
                          <a:solidFill>
                            <a:schemeClr val="tx1"/>
                          </a:solidFill>
                          <a:effectLst/>
                          <a:latin typeface="Tahoma" panose="020B0604030504040204" pitchFamily="34" charset="0"/>
                          <a:ea typeface="Tahoma" panose="020B0604030504040204" pitchFamily="34" charset="0"/>
                          <a:cs typeface="Tahoma" panose="020B0604030504040204" pitchFamily="34" charset="0"/>
                        </a:rPr>
                        <a:t>UNS32</a:t>
                      </a:r>
                      <a:endParaRPr lang="ko-KR" sz="1000" b="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1430" marR="120650" algn="ctr">
                        <a:spcBef>
                          <a:spcPts val="385"/>
                        </a:spcBef>
                        <a:spcAft>
                          <a:spcPts val="0"/>
                        </a:spcAft>
                      </a:pPr>
                      <a:r>
                        <a:rPr lang="en-US" sz="1000" b="0" dirty="0">
                          <a:solidFill>
                            <a:schemeClr val="tx1"/>
                          </a:solidFill>
                          <a:effectLst/>
                          <a:latin typeface="Tahoma" panose="020B0604030504040204" pitchFamily="34" charset="0"/>
                          <a:ea typeface="Tahoma" panose="020B0604030504040204" pitchFamily="34" charset="0"/>
                          <a:cs typeface="Tahoma" panose="020B0604030504040204" pitchFamily="34" charset="0"/>
                        </a:rPr>
                        <a:t>rw</a:t>
                      </a:r>
                      <a:endParaRPr lang="ko-KR" sz="1000" b="0" dirty="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spcBef>
                          <a:spcPts val="385"/>
                        </a:spcBef>
                        <a:spcAft>
                          <a:spcPts val="0"/>
                        </a:spcAft>
                      </a:pPr>
                      <a:r>
                        <a:rPr lang="en-US" sz="1000" b="0" dirty="0">
                          <a:solidFill>
                            <a:schemeClr val="tx1"/>
                          </a:solidFill>
                          <a:effectLst/>
                          <a:latin typeface="Tahoma" panose="020B0604030504040204" pitchFamily="34" charset="0"/>
                          <a:ea typeface="Tahoma" panose="020B0604030504040204" pitchFamily="34" charset="0"/>
                          <a:cs typeface="Tahoma" panose="020B0604030504040204" pitchFamily="34" charset="0"/>
                        </a:rPr>
                        <a:t>80h</a:t>
                      </a:r>
                      <a:endParaRPr lang="ko-KR" sz="1000" b="0" dirty="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en-US" sz="1000" b="0">
                          <a:solidFill>
                            <a:schemeClr val="tx1"/>
                          </a:solidFill>
                          <a:effectLst/>
                          <a:latin typeface="Tahoma" panose="020B0604030504040204" pitchFamily="34" charset="0"/>
                          <a:ea typeface="Tahoma" panose="020B0604030504040204" pitchFamily="34" charset="0"/>
                          <a:cs typeface="Tahoma" panose="020B0604030504040204" pitchFamily="34" charset="0"/>
                        </a:rPr>
                        <a:t> </a:t>
                      </a:r>
                      <a:endParaRPr lang="ko-KR" sz="1000" b="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62699">
                <a:tc>
                  <a:txBody>
                    <a:bodyPr/>
                    <a:lstStyle/>
                    <a:p>
                      <a:pPr marL="8255" marR="20320" algn="ctr">
                        <a:spcBef>
                          <a:spcPts val="385"/>
                        </a:spcBef>
                        <a:spcAft>
                          <a:spcPts val="0"/>
                        </a:spcAft>
                      </a:pPr>
                      <a:r>
                        <a:rPr lang="en-US" sz="1000" b="1" dirty="0">
                          <a:solidFill>
                            <a:schemeClr val="tx1"/>
                          </a:solidFill>
                          <a:effectLst/>
                          <a:latin typeface="Tahoma" panose="020B0604030504040204" pitchFamily="34" charset="0"/>
                          <a:ea typeface="Tahoma" panose="020B0604030504040204" pitchFamily="34" charset="0"/>
                          <a:cs typeface="Tahoma" panose="020B0604030504040204" pitchFamily="34" charset="0"/>
                        </a:rPr>
                        <a:t>100Ah</a:t>
                      </a:r>
                      <a:endParaRPr lang="ko-KR" sz="1000" b="1" dirty="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spcBef>
                          <a:spcPts val="385"/>
                        </a:spcBef>
                        <a:spcAft>
                          <a:spcPts val="0"/>
                        </a:spcAft>
                      </a:pPr>
                      <a:r>
                        <a:rPr lang="en-US" sz="1000" b="0">
                          <a:solidFill>
                            <a:schemeClr val="tx1"/>
                          </a:solidFill>
                          <a:effectLst/>
                          <a:latin typeface="Tahoma" panose="020B0604030504040204" pitchFamily="34" charset="0"/>
                          <a:ea typeface="Tahoma" panose="020B0604030504040204" pitchFamily="34" charset="0"/>
                          <a:cs typeface="Tahoma" panose="020B0604030504040204" pitchFamily="34" charset="0"/>
                        </a:rPr>
                        <a:t>0</a:t>
                      </a:r>
                      <a:endParaRPr lang="ko-KR" sz="1000" b="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spcBef>
                          <a:spcPts val="385"/>
                        </a:spcBef>
                        <a:spcAft>
                          <a:spcPts val="0"/>
                        </a:spcAft>
                      </a:pPr>
                      <a:r>
                        <a:rPr lang="en-US" sz="1000" b="0" dirty="0">
                          <a:solidFill>
                            <a:schemeClr val="tx1"/>
                          </a:solidFill>
                          <a:effectLst/>
                          <a:latin typeface="Tahoma" panose="020B0604030504040204" pitchFamily="34" charset="0"/>
                          <a:ea typeface="Tahoma" panose="020B0604030504040204" pitchFamily="34" charset="0"/>
                          <a:cs typeface="Tahoma" panose="020B0604030504040204" pitchFamily="34" charset="0"/>
                        </a:rPr>
                        <a:t>Software version (“xyy”)</a:t>
                      </a:r>
                      <a:endParaRPr lang="ko-KR" sz="1000" b="0" dirty="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8255" marR="52705" algn="ctr">
                        <a:spcBef>
                          <a:spcPts val="385"/>
                        </a:spcBef>
                        <a:spcAft>
                          <a:spcPts val="0"/>
                        </a:spcAft>
                      </a:pPr>
                      <a:r>
                        <a:rPr lang="en-US" sz="1000" b="0">
                          <a:solidFill>
                            <a:schemeClr val="tx1"/>
                          </a:solidFill>
                          <a:effectLst/>
                          <a:latin typeface="Tahoma" panose="020B0604030504040204" pitchFamily="34" charset="0"/>
                          <a:ea typeface="Tahoma" panose="020B0604030504040204" pitchFamily="34" charset="0"/>
                          <a:cs typeface="Tahoma" panose="020B0604030504040204" pitchFamily="34" charset="0"/>
                        </a:rPr>
                        <a:t>VSTR</a:t>
                      </a:r>
                      <a:endParaRPr lang="ko-KR" sz="1000" b="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1430" marR="59055" algn="ctr">
                        <a:spcBef>
                          <a:spcPts val="385"/>
                        </a:spcBef>
                        <a:spcAft>
                          <a:spcPts val="0"/>
                        </a:spcAft>
                      </a:pPr>
                      <a:r>
                        <a:rPr lang="en-US" sz="1000" b="0" dirty="0">
                          <a:solidFill>
                            <a:schemeClr val="tx1"/>
                          </a:solidFill>
                          <a:effectLst/>
                          <a:latin typeface="Tahoma" panose="020B0604030504040204" pitchFamily="34" charset="0"/>
                          <a:ea typeface="Tahoma" panose="020B0604030504040204" pitchFamily="34" charset="0"/>
                          <a:cs typeface="Tahoma" panose="020B0604030504040204" pitchFamily="34" charset="0"/>
                        </a:rPr>
                        <a:t>const</a:t>
                      </a:r>
                      <a:endParaRPr lang="ko-KR" sz="1000" b="0" dirty="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005">
                        <a:spcBef>
                          <a:spcPts val="385"/>
                        </a:spcBef>
                        <a:spcAft>
                          <a:spcPts val="0"/>
                        </a:spcAft>
                      </a:pPr>
                      <a:r>
                        <a:rPr lang="en-US" sz="1000" b="0" dirty="0">
                          <a:solidFill>
                            <a:schemeClr val="tx1"/>
                          </a:solidFill>
                          <a:effectLst/>
                          <a:latin typeface="Tahoma" panose="020B0604030504040204" pitchFamily="34" charset="0"/>
                          <a:ea typeface="Tahoma" panose="020B0604030504040204" pitchFamily="34" charset="0"/>
                          <a:cs typeface="Tahoma" panose="020B0604030504040204" pitchFamily="34" charset="0"/>
                        </a:rPr>
                        <a:t>typical</a:t>
                      </a:r>
                      <a:endParaRPr lang="ko-KR" sz="1000" b="0" dirty="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en-US" sz="1000" b="0" dirty="0">
                          <a:solidFill>
                            <a:schemeClr val="tx1"/>
                          </a:solidFill>
                          <a:effectLst/>
                          <a:latin typeface="Tahoma" panose="020B0604030504040204" pitchFamily="34" charset="0"/>
                          <a:ea typeface="Tahoma" panose="020B0604030504040204" pitchFamily="34" charset="0"/>
                          <a:cs typeface="Tahoma" panose="020B0604030504040204" pitchFamily="34" charset="0"/>
                        </a:rPr>
                        <a:t> </a:t>
                      </a:r>
                      <a:endParaRPr lang="ko-KR" sz="1000" b="0" dirty="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62699">
                <a:tc>
                  <a:txBody>
                    <a:bodyPr/>
                    <a:lstStyle/>
                    <a:p>
                      <a:pPr marL="43180">
                        <a:spcBef>
                          <a:spcPts val="385"/>
                        </a:spcBef>
                        <a:spcAft>
                          <a:spcPts val="0"/>
                        </a:spcAft>
                      </a:pPr>
                      <a:r>
                        <a:rPr lang="en-US" sz="1000" b="1" dirty="0">
                          <a:solidFill>
                            <a:schemeClr val="tx1"/>
                          </a:solidFill>
                          <a:effectLst/>
                          <a:latin typeface="Tahoma" panose="020B0604030504040204" pitchFamily="34" charset="0"/>
                          <a:ea typeface="Tahoma" panose="020B0604030504040204" pitchFamily="34" charset="0"/>
                          <a:cs typeface="Tahoma" panose="020B0604030504040204" pitchFamily="34" charset="0"/>
                        </a:rPr>
                        <a:t>1010h</a:t>
                      </a:r>
                      <a:endParaRPr lang="ko-KR" sz="1000" b="1" dirty="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marL="40640">
                        <a:spcBef>
                          <a:spcPts val="385"/>
                        </a:spcBef>
                        <a:spcAft>
                          <a:spcPts val="0"/>
                        </a:spcAft>
                      </a:pPr>
                      <a:r>
                        <a:rPr lang="en-US" sz="1000" b="0" dirty="0">
                          <a:solidFill>
                            <a:schemeClr val="tx1"/>
                          </a:solidFill>
                          <a:effectLst/>
                          <a:latin typeface="Tahoma" panose="020B0604030504040204" pitchFamily="34" charset="0"/>
                          <a:ea typeface="Tahoma" panose="020B0604030504040204" pitchFamily="34" charset="0"/>
                          <a:cs typeface="Tahoma" panose="020B0604030504040204" pitchFamily="34" charset="0"/>
                        </a:rPr>
                        <a:t>Store parameters</a:t>
                      </a:r>
                      <a:endParaRPr lang="ko-KR" sz="1000" b="0" dirty="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latinLnBrk="1"/>
                      <a:endParaRPr lang="ko-KR" altLang="en-US"/>
                    </a:p>
                  </a:txBody>
                  <a:tcPr/>
                </a:tc>
                <a:tc>
                  <a:txBody>
                    <a:bodyPr/>
                    <a:lstStyle/>
                    <a:p>
                      <a:pPr>
                        <a:spcAft>
                          <a:spcPts val="0"/>
                        </a:spcAft>
                      </a:pPr>
                      <a:r>
                        <a:rPr lang="en-US" sz="1000" b="0" dirty="0">
                          <a:solidFill>
                            <a:schemeClr val="tx1"/>
                          </a:solidFill>
                          <a:effectLst/>
                          <a:latin typeface="Tahoma" panose="020B0604030504040204" pitchFamily="34" charset="0"/>
                          <a:ea typeface="Tahoma" panose="020B0604030504040204" pitchFamily="34" charset="0"/>
                          <a:cs typeface="Tahoma" panose="020B0604030504040204" pitchFamily="34" charset="0"/>
                        </a:rPr>
                        <a:t> </a:t>
                      </a:r>
                      <a:endParaRPr lang="ko-KR" sz="1000" b="0" dirty="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en-US" sz="1000" b="0" dirty="0">
                          <a:solidFill>
                            <a:schemeClr val="tx1"/>
                          </a:solidFill>
                          <a:effectLst/>
                          <a:latin typeface="Tahoma" panose="020B0604030504040204" pitchFamily="34" charset="0"/>
                          <a:ea typeface="Tahoma" panose="020B0604030504040204" pitchFamily="34" charset="0"/>
                          <a:cs typeface="Tahoma" panose="020B0604030504040204" pitchFamily="34" charset="0"/>
                        </a:rPr>
                        <a:t> </a:t>
                      </a:r>
                      <a:endParaRPr lang="ko-KR" sz="1000" b="0" dirty="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en-US" sz="1000" b="0" dirty="0">
                          <a:solidFill>
                            <a:schemeClr val="tx1"/>
                          </a:solidFill>
                          <a:effectLst/>
                          <a:latin typeface="Tahoma" panose="020B0604030504040204" pitchFamily="34" charset="0"/>
                          <a:ea typeface="Tahoma" panose="020B0604030504040204" pitchFamily="34" charset="0"/>
                          <a:cs typeface="Tahoma" panose="020B0604030504040204" pitchFamily="34" charset="0"/>
                        </a:rPr>
                        <a:t> </a:t>
                      </a:r>
                      <a:endParaRPr lang="ko-KR" sz="1000" b="0" dirty="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000" b="0" dirty="0">
                          <a:solidFill>
                            <a:schemeClr val="tx1"/>
                          </a:solidFill>
                          <a:effectLst/>
                          <a:latin typeface="Tahoma" panose="020B0604030504040204" pitchFamily="34" charset="0"/>
                          <a:ea typeface="Tahoma" panose="020B0604030504040204" pitchFamily="34" charset="0"/>
                          <a:cs typeface="Tahoma" panose="020B0604030504040204" pitchFamily="34" charset="0"/>
                        </a:rPr>
                        <a:t> </a:t>
                      </a:r>
                      <a:endParaRPr lang="ko-KR" sz="1000" b="0" dirty="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62699">
                <a:tc>
                  <a:txBody>
                    <a:bodyPr/>
                    <a:lstStyle/>
                    <a:p>
                      <a:pPr>
                        <a:spcAft>
                          <a:spcPts val="0"/>
                        </a:spcAft>
                      </a:pPr>
                      <a:r>
                        <a:rPr lang="en-US" sz="1000" b="1" dirty="0">
                          <a:solidFill>
                            <a:schemeClr val="tx1"/>
                          </a:solidFill>
                          <a:effectLst/>
                          <a:latin typeface="Tahoma" panose="020B0604030504040204" pitchFamily="34" charset="0"/>
                          <a:ea typeface="Tahoma" panose="020B0604030504040204" pitchFamily="34" charset="0"/>
                          <a:cs typeface="Tahoma" panose="020B0604030504040204" pitchFamily="34" charset="0"/>
                        </a:rPr>
                        <a:t> </a:t>
                      </a:r>
                      <a:endParaRPr lang="ko-KR" sz="1000" b="1" dirty="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spcBef>
                          <a:spcPts val="385"/>
                        </a:spcBef>
                        <a:spcAft>
                          <a:spcPts val="0"/>
                        </a:spcAft>
                      </a:pPr>
                      <a:r>
                        <a:rPr lang="en-US" sz="1000" b="0" dirty="0">
                          <a:solidFill>
                            <a:schemeClr val="tx1"/>
                          </a:solidFill>
                          <a:effectLst/>
                          <a:latin typeface="Tahoma" panose="020B0604030504040204" pitchFamily="34" charset="0"/>
                          <a:ea typeface="Tahoma" panose="020B0604030504040204" pitchFamily="34" charset="0"/>
                          <a:cs typeface="Tahoma" panose="020B0604030504040204" pitchFamily="34" charset="0"/>
                        </a:rPr>
                        <a:t>0</a:t>
                      </a:r>
                      <a:endParaRPr lang="ko-KR" sz="1000" b="0" dirty="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spcBef>
                          <a:spcPts val="385"/>
                        </a:spcBef>
                        <a:spcAft>
                          <a:spcPts val="0"/>
                        </a:spcAft>
                      </a:pPr>
                      <a:r>
                        <a:rPr lang="en-US" sz="1000" b="0" dirty="0">
                          <a:solidFill>
                            <a:schemeClr val="tx1"/>
                          </a:solidFill>
                          <a:effectLst/>
                          <a:latin typeface="Tahoma" panose="020B0604030504040204" pitchFamily="34" charset="0"/>
                          <a:ea typeface="Tahoma" panose="020B0604030504040204" pitchFamily="34" charset="0"/>
                          <a:cs typeface="Tahoma" panose="020B0604030504040204" pitchFamily="34" charset="0"/>
                        </a:rPr>
                        <a:t>Highest supported subindex</a:t>
                      </a:r>
                      <a:endParaRPr lang="ko-KR" sz="1000" b="0" dirty="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8255" marR="10795" algn="ctr">
                        <a:spcBef>
                          <a:spcPts val="385"/>
                        </a:spcBef>
                        <a:spcAft>
                          <a:spcPts val="0"/>
                        </a:spcAft>
                      </a:pPr>
                      <a:r>
                        <a:rPr lang="en-US" sz="1000" b="0">
                          <a:solidFill>
                            <a:schemeClr val="tx1"/>
                          </a:solidFill>
                          <a:effectLst/>
                          <a:latin typeface="Tahoma" panose="020B0604030504040204" pitchFamily="34" charset="0"/>
                          <a:ea typeface="Tahoma" panose="020B0604030504040204" pitchFamily="34" charset="0"/>
                          <a:cs typeface="Tahoma" panose="020B0604030504040204" pitchFamily="34" charset="0"/>
                        </a:rPr>
                        <a:t>UNS32</a:t>
                      </a:r>
                      <a:endParaRPr lang="ko-KR" sz="1000" b="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spcBef>
                          <a:spcPts val="385"/>
                        </a:spcBef>
                        <a:spcAft>
                          <a:spcPts val="0"/>
                        </a:spcAft>
                      </a:pPr>
                      <a:r>
                        <a:rPr lang="en-US" sz="1000" b="0" dirty="0">
                          <a:solidFill>
                            <a:schemeClr val="tx1"/>
                          </a:solidFill>
                          <a:effectLst/>
                          <a:latin typeface="Tahoma" panose="020B0604030504040204" pitchFamily="34" charset="0"/>
                          <a:ea typeface="Tahoma" panose="020B0604030504040204" pitchFamily="34" charset="0"/>
                          <a:cs typeface="Tahoma" panose="020B0604030504040204" pitchFamily="34" charset="0"/>
                        </a:rPr>
                        <a:t>ro</a:t>
                      </a:r>
                      <a:endParaRPr lang="ko-KR" sz="1000" b="0" dirty="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spcBef>
                          <a:spcPts val="385"/>
                        </a:spcBef>
                        <a:spcAft>
                          <a:spcPts val="0"/>
                        </a:spcAft>
                      </a:pPr>
                      <a:r>
                        <a:rPr lang="en-US" sz="1000" b="0" dirty="0">
                          <a:solidFill>
                            <a:schemeClr val="tx1"/>
                          </a:solidFill>
                          <a:effectLst/>
                          <a:latin typeface="Tahoma" panose="020B0604030504040204" pitchFamily="34" charset="0"/>
                          <a:ea typeface="Tahoma" panose="020B0604030504040204" pitchFamily="34" charset="0"/>
                          <a:cs typeface="Tahoma" panose="020B0604030504040204" pitchFamily="34" charset="0"/>
                        </a:rPr>
                        <a:t>1</a:t>
                      </a:r>
                      <a:endParaRPr lang="ko-KR" sz="1000" b="0" dirty="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000" b="0" dirty="0">
                          <a:solidFill>
                            <a:schemeClr val="tx1"/>
                          </a:solidFill>
                          <a:effectLst/>
                          <a:latin typeface="Tahoma" panose="020B0604030504040204" pitchFamily="34" charset="0"/>
                          <a:ea typeface="Tahoma" panose="020B0604030504040204" pitchFamily="34" charset="0"/>
                          <a:cs typeface="Tahoma" panose="020B0604030504040204" pitchFamily="34" charset="0"/>
                        </a:rPr>
                        <a:t> </a:t>
                      </a:r>
                      <a:endParaRPr lang="ko-KR" sz="1000" b="0" dirty="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92308">
                <a:tc>
                  <a:txBody>
                    <a:bodyPr/>
                    <a:lstStyle/>
                    <a:p>
                      <a:pPr>
                        <a:spcAft>
                          <a:spcPts val="0"/>
                        </a:spcAft>
                      </a:pPr>
                      <a:r>
                        <a:rPr lang="en-US" sz="1000" b="1" dirty="0">
                          <a:solidFill>
                            <a:schemeClr val="tx1"/>
                          </a:solidFill>
                          <a:effectLst/>
                          <a:latin typeface="Tahoma" panose="020B0604030504040204" pitchFamily="34" charset="0"/>
                          <a:ea typeface="Tahoma" panose="020B0604030504040204" pitchFamily="34" charset="0"/>
                          <a:cs typeface="Tahoma" panose="020B0604030504040204" pitchFamily="34" charset="0"/>
                        </a:rPr>
                        <a:t> </a:t>
                      </a:r>
                      <a:endParaRPr lang="ko-KR" sz="1000" b="1" dirty="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spcBef>
                          <a:spcPts val="385"/>
                        </a:spcBef>
                        <a:spcAft>
                          <a:spcPts val="0"/>
                        </a:spcAft>
                      </a:pPr>
                      <a:r>
                        <a:rPr lang="en-US" sz="1000" b="0" dirty="0">
                          <a:solidFill>
                            <a:schemeClr val="tx1"/>
                          </a:solidFill>
                          <a:effectLst/>
                          <a:latin typeface="Tahoma" panose="020B0604030504040204" pitchFamily="34" charset="0"/>
                          <a:ea typeface="Tahoma" panose="020B0604030504040204" pitchFamily="34" charset="0"/>
                          <a:cs typeface="Tahoma" panose="020B0604030504040204" pitchFamily="34" charset="0"/>
                        </a:rPr>
                        <a:t>1</a:t>
                      </a:r>
                      <a:endParaRPr lang="ko-KR" sz="1000" b="0" dirty="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lnSpc>
                          <a:spcPct val="128000"/>
                        </a:lnSpc>
                        <a:spcBef>
                          <a:spcPts val="385"/>
                        </a:spcBef>
                        <a:spcAft>
                          <a:spcPts val="0"/>
                        </a:spcAft>
                      </a:pPr>
                      <a:r>
                        <a:rPr lang="en-US" sz="1000" b="0" dirty="0">
                          <a:solidFill>
                            <a:schemeClr val="tx1"/>
                          </a:solidFill>
                          <a:effectLst/>
                          <a:latin typeface="Tahoma" panose="020B0604030504040204" pitchFamily="34" charset="0"/>
                          <a:ea typeface="Tahoma" panose="020B0604030504040204" pitchFamily="34" charset="0"/>
                          <a:cs typeface="Tahoma" panose="020B0604030504040204" pitchFamily="34" charset="0"/>
                        </a:rPr>
                        <a:t>Store all </a:t>
                      </a:r>
                      <a:r>
                        <a:rPr lang="en-US" sz="1000" b="0" dirty="0" smtClean="0">
                          <a:solidFill>
                            <a:schemeClr val="tx1"/>
                          </a:solidFill>
                          <a:effectLst/>
                          <a:latin typeface="Tahoma" panose="020B0604030504040204" pitchFamily="34" charset="0"/>
                          <a:ea typeface="Tahoma" panose="020B0604030504040204" pitchFamily="34" charset="0"/>
                          <a:cs typeface="Tahoma" panose="020B0604030504040204" pitchFamily="34" charset="0"/>
                        </a:rPr>
                        <a:t>parameters</a:t>
                      </a:r>
                      <a:br>
                        <a:rPr lang="en-US" sz="1000" b="0" dirty="0" smtClean="0">
                          <a:solidFill>
                            <a:schemeClr val="tx1"/>
                          </a:solidFill>
                          <a:effectLst/>
                          <a:latin typeface="Tahoma" panose="020B0604030504040204" pitchFamily="34" charset="0"/>
                          <a:ea typeface="Tahoma" panose="020B0604030504040204" pitchFamily="34" charset="0"/>
                          <a:cs typeface="Tahoma" panose="020B0604030504040204" pitchFamily="34" charset="0"/>
                        </a:rPr>
                      </a:br>
                      <a:r>
                        <a:rPr lang="en-US" sz="1000" b="0" dirty="0" smtClean="0">
                          <a:solidFill>
                            <a:schemeClr val="tx1"/>
                          </a:solidFill>
                          <a:effectLst/>
                          <a:latin typeface="Tahoma" panose="020B0604030504040204" pitchFamily="34" charset="0"/>
                          <a:ea typeface="Tahoma" panose="020B0604030504040204" pitchFamily="34" charset="0"/>
                          <a:cs typeface="Tahoma" panose="020B0604030504040204" pitchFamily="34" charset="0"/>
                        </a:rPr>
                        <a:t>(signature</a:t>
                      </a:r>
                      <a:r>
                        <a:rPr lang="en-US" sz="1000" b="0" dirty="0">
                          <a:solidFill>
                            <a:schemeClr val="tx1"/>
                          </a:solidFill>
                          <a:effectLst/>
                          <a:latin typeface="Tahoma" panose="020B0604030504040204" pitchFamily="34" charset="0"/>
                          <a:ea typeface="Tahoma" panose="020B0604030504040204" pitchFamily="34" charset="0"/>
                          <a:cs typeface="Tahoma" panose="020B0604030504040204" pitchFamily="34" charset="0"/>
                        </a:rPr>
                        <a:t>: “save”- 65766173h)</a:t>
                      </a:r>
                      <a:endParaRPr lang="ko-KR" sz="1000" b="0" dirty="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8255" marR="10795" algn="ctr">
                        <a:spcBef>
                          <a:spcPts val="385"/>
                        </a:spcBef>
                        <a:spcAft>
                          <a:spcPts val="0"/>
                        </a:spcAft>
                      </a:pPr>
                      <a:r>
                        <a:rPr lang="en-US" sz="1000" b="0">
                          <a:solidFill>
                            <a:schemeClr val="tx1"/>
                          </a:solidFill>
                          <a:effectLst/>
                          <a:latin typeface="Tahoma" panose="020B0604030504040204" pitchFamily="34" charset="0"/>
                          <a:ea typeface="Tahoma" panose="020B0604030504040204" pitchFamily="34" charset="0"/>
                          <a:cs typeface="Tahoma" panose="020B0604030504040204" pitchFamily="34" charset="0"/>
                        </a:rPr>
                        <a:t>UNS32</a:t>
                      </a:r>
                      <a:endParaRPr lang="ko-KR" sz="1000" b="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spcBef>
                          <a:spcPts val="385"/>
                        </a:spcBef>
                        <a:spcAft>
                          <a:spcPts val="0"/>
                        </a:spcAft>
                      </a:pPr>
                      <a:r>
                        <a:rPr lang="en-US" sz="1000" b="0" dirty="0">
                          <a:solidFill>
                            <a:schemeClr val="tx1"/>
                          </a:solidFill>
                          <a:effectLst/>
                          <a:latin typeface="Tahoma" panose="020B0604030504040204" pitchFamily="34" charset="0"/>
                          <a:ea typeface="Tahoma" panose="020B0604030504040204" pitchFamily="34" charset="0"/>
                          <a:cs typeface="Tahoma" panose="020B0604030504040204" pitchFamily="34" charset="0"/>
                        </a:rPr>
                        <a:t>rw</a:t>
                      </a:r>
                      <a:endParaRPr lang="ko-KR" sz="1000" b="0" dirty="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spcBef>
                          <a:spcPts val="385"/>
                        </a:spcBef>
                        <a:spcAft>
                          <a:spcPts val="0"/>
                        </a:spcAft>
                      </a:pPr>
                      <a:r>
                        <a:rPr lang="en-US" sz="1000" b="0" dirty="0">
                          <a:solidFill>
                            <a:schemeClr val="tx1"/>
                          </a:solidFill>
                          <a:effectLst/>
                          <a:latin typeface="Tahoma" panose="020B0604030504040204" pitchFamily="34" charset="0"/>
                          <a:ea typeface="Tahoma" panose="020B0604030504040204" pitchFamily="34" charset="0"/>
                          <a:cs typeface="Tahoma" panose="020B0604030504040204" pitchFamily="34" charset="0"/>
                        </a:rPr>
                        <a:t>0</a:t>
                      </a:r>
                      <a:endParaRPr lang="ko-KR" sz="1000" b="0" dirty="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000" b="0" dirty="0">
                          <a:solidFill>
                            <a:schemeClr val="tx1"/>
                          </a:solidFill>
                          <a:effectLst/>
                          <a:latin typeface="Tahoma" panose="020B0604030504040204" pitchFamily="34" charset="0"/>
                          <a:ea typeface="Tahoma" panose="020B0604030504040204" pitchFamily="34" charset="0"/>
                          <a:cs typeface="Tahoma" panose="020B0604030504040204" pitchFamily="34" charset="0"/>
                        </a:rPr>
                        <a:t> </a:t>
                      </a:r>
                      <a:endParaRPr lang="ko-KR" sz="1000" b="0" dirty="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62699">
                <a:tc>
                  <a:txBody>
                    <a:bodyPr/>
                    <a:lstStyle/>
                    <a:p>
                      <a:pPr marL="43180">
                        <a:spcBef>
                          <a:spcPts val="385"/>
                        </a:spcBef>
                        <a:spcAft>
                          <a:spcPts val="0"/>
                        </a:spcAft>
                      </a:pPr>
                      <a:r>
                        <a:rPr lang="en-US" sz="1000" b="1">
                          <a:solidFill>
                            <a:schemeClr val="tx1"/>
                          </a:solidFill>
                          <a:effectLst/>
                          <a:latin typeface="Tahoma" panose="020B0604030504040204" pitchFamily="34" charset="0"/>
                          <a:ea typeface="Tahoma" panose="020B0604030504040204" pitchFamily="34" charset="0"/>
                          <a:cs typeface="Tahoma" panose="020B0604030504040204" pitchFamily="34" charset="0"/>
                        </a:rPr>
                        <a:t>1011h</a:t>
                      </a:r>
                      <a:endParaRPr lang="ko-KR" sz="1000" b="1">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marL="40640">
                        <a:spcBef>
                          <a:spcPts val="385"/>
                        </a:spcBef>
                        <a:spcAft>
                          <a:spcPts val="0"/>
                        </a:spcAft>
                      </a:pPr>
                      <a:r>
                        <a:rPr lang="en-US" sz="1000" b="0" dirty="0">
                          <a:solidFill>
                            <a:schemeClr val="tx1"/>
                          </a:solidFill>
                          <a:effectLst/>
                          <a:latin typeface="Tahoma" panose="020B0604030504040204" pitchFamily="34" charset="0"/>
                          <a:ea typeface="Tahoma" panose="020B0604030504040204" pitchFamily="34" charset="0"/>
                          <a:cs typeface="Tahoma" panose="020B0604030504040204" pitchFamily="34" charset="0"/>
                        </a:rPr>
                        <a:t>Reload manufacturer default setting</a:t>
                      </a:r>
                      <a:endParaRPr lang="ko-KR" sz="1000" b="0" dirty="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latinLnBrk="1"/>
                      <a:endParaRPr lang="ko-KR" altLang="en-US"/>
                    </a:p>
                  </a:txBody>
                  <a:tcPr/>
                </a:tc>
                <a:tc>
                  <a:txBody>
                    <a:bodyPr/>
                    <a:lstStyle/>
                    <a:p>
                      <a:pPr marL="8255" marR="10795" algn="ctr">
                        <a:spcBef>
                          <a:spcPts val="385"/>
                        </a:spcBef>
                        <a:spcAft>
                          <a:spcPts val="0"/>
                        </a:spcAft>
                      </a:pPr>
                      <a:r>
                        <a:rPr lang="en-US" sz="1000" b="0">
                          <a:solidFill>
                            <a:schemeClr val="tx1"/>
                          </a:solidFill>
                          <a:effectLst/>
                          <a:latin typeface="Tahoma" panose="020B0604030504040204" pitchFamily="34" charset="0"/>
                          <a:ea typeface="Tahoma" panose="020B0604030504040204" pitchFamily="34" charset="0"/>
                          <a:cs typeface="Tahoma" panose="020B0604030504040204" pitchFamily="34" charset="0"/>
                        </a:rPr>
                        <a:t>UNS32</a:t>
                      </a:r>
                      <a:endParaRPr lang="ko-KR" sz="1000" b="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en-US" sz="1000" b="0">
                          <a:solidFill>
                            <a:schemeClr val="tx1"/>
                          </a:solidFill>
                          <a:effectLst/>
                          <a:latin typeface="Tahoma" panose="020B0604030504040204" pitchFamily="34" charset="0"/>
                          <a:ea typeface="Tahoma" panose="020B0604030504040204" pitchFamily="34" charset="0"/>
                          <a:cs typeface="Tahoma" panose="020B0604030504040204" pitchFamily="34" charset="0"/>
                        </a:rPr>
                        <a:t> </a:t>
                      </a:r>
                      <a:endParaRPr lang="ko-KR" sz="1000" b="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en-US" sz="1000" b="0">
                          <a:solidFill>
                            <a:schemeClr val="tx1"/>
                          </a:solidFill>
                          <a:effectLst/>
                          <a:latin typeface="Tahoma" panose="020B0604030504040204" pitchFamily="34" charset="0"/>
                          <a:ea typeface="Tahoma" panose="020B0604030504040204" pitchFamily="34" charset="0"/>
                          <a:cs typeface="Tahoma" panose="020B0604030504040204" pitchFamily="34" charset="0"/>
                        </a:rPr>
                        <a:t> </a:t>
                      </a:r>
                      <a:endParaRPr lang="ko-KR" sz="1000" b="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000" b="0">
                          <a:solidFill>
                            <a:schemeClr val="tx1"/>
                          </a:solidFill>
                          <a:effectLst/>
                          <a:latin typeface="Tahoma" panose="020B0604030504040204" pitchFamily="34" charset="0"/>
                          <a:ea typeface="Tahoma" panose="020B0604030504040204" pitchFamily="34" charset="0"/>
                          <a:cs typeface="Tahoma" panose="020B0604030504040204" pitchFamily="34" charset="0"/>
                        </a:rPr>
                        <a:t> </a:t>
                      </a:r>
                      <a:endParaRPr lang="ko-KR" sz="1000" b="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62699">
                <a:tc>
                  <a:txBody>
                    <a:bodyPr/>
                    <a:lstStyle/>
                    <a:p>
                      <a:pPr>
                        <a:spcAft>
                          <a:spcPts val="0"/>
                        </a:spcAft>
                      </a:pPr>
                      <a:r>
                        <a:rPr lang="en-US" sz="1000" b="1" dirty="0">
                          <a:solidFill>
                            <a:schemeClr val="tx1"/>
                          </a:solidFill>
                          <a:effectLst/>
                          <a:latin typeface="Tahoma" panose="020B0604030504040204" pitchFamily="34" charset="0"/>
                          <a:ea typeface="Tahoma" panose="020B0604030504040204" pitchFamily="34" charset="0"/>
                          <a:cs typeface="Tahoma" panose="020B0604030504040204" pitchFamily="34" charset="0"/>
                        </a:rPr>
                        <a:t> </a:t>
                      </a:r>
                      <a:endParaRPr lang="ko-KR" sz="1000" b="1" dirty="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spcBef>
                          <a:spcPts val="385"/>
                        </a:spcBef>
                        <a:spcAft>
                          <a:spcPts val="0"/>
                        </a:spcAft>
                      </a:pPr>
                      <a:r>
                        <a:rPr lang="en-US" sz="1000" b="0">
                          <a:solidFill>
                            <a:schemeClr val="tx1"/>
                          </a:solidFill>
                          <a:effectLst/>
                          <a:latin typeface="Tahoma" panose="020B0604030504040204" pitchFamily="34" charset="0"/>
                          <a:ea typeface="Tahoma" panose="020B0604030504040204" pitchFamily="34" charset="0"/>
                          <a:cs typeface="Tahoma" panose="020B0604030504040204" pitchFamily="34" charset="0"/>
                        </a:rPr>
                        <a:t>0</a:t>
                      </a:r>
                      <a:endParaRPr lang="ko-KR" sz="1000" b="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spcBef>
                          <a:spcPts val="385"/>
                        </a:spcBef>
                        <a:spcAft>
                          <a:spcPts val="0"/>
                        </a:spcAft>
                      </a:pPr>
                      <a:r>
                        <a:rPr lang="en-US" sz="1000" b="0" dirty="0">
                          <a:solidFill>
                            <a:schemeClr val="tx1"/>
                          </a:solidFill>
                          <a:effectLst/>
                          <a:latin typeface="Tahoma" panose="020B0604030504040204" pitchFamily="34" charset="0"/>
                          <a:ea typeface="Tahoma" panose="020B0604030504040204" pitchFamily="34" charset="0"/>
                          <a:cs typeface="Tahoma" panose="020B0604030504040204" pitchFamily="34" charset="0"/>
                        </a:rPr>
                        <a:t>Highest supported subindex</a:t>
                      </a:r>
                      <a:endParaRPr lang="ko-KR" sz="1000" b="0" dirty="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8255" marR="10795" algn="ctr">
                        <a:spcBef>
                          <a:spcPts val="385"/>
                        </a:spcBef>
                        <a:spcAft>
                          <a:spcPts val="0"/>
                        </a:spcAft>
                      </a:pPr>
                      <a:r>
                        <a:rPr lang="en-US" sz="1000" b="0">
                          <a:solidFill>
                            <a:schemeClr val="tx1"/>
                          </a:solidFill>
                          <a:effectLst/>
                          <a:latin typeface="Tahoma" panose="020B0604030504040204" pitchFamily="34" charset="0"/>
                          <a:ea typeface="Tahoma" panose="020B0604030504040204" pitchFamily="34" charset="0"/>
                          <a:cs typeface="Tahoma" panose="020B0604030504040204" pitchFamily="34" charset="0"/>
                        </a:rPr>
                        <a:t>UNS32</a:t>
                      </a:r>
                      <a:endParaRPr lang="ko-KR" sz="1000" b="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spcBef>
                          <a:spcPts val="385"/>
                        </a:spcBef>
                        <a:spcAft>
                          <a:spcPts val="0"/>
                        </a:spcAft>
                      </a:pPr>
                      <a:r>
                        <a:rPr lang="en-US" sz="1000" b="0">
                          <a:solidFill>
                            <a:schemeClr val="tx1"/>
                          </a:solidFill>
                          <a:effectLst/>
                          <a:latin typeface="Tahoma" panose="020B0604030504040204" pitchFamily="34" charset="0"/>
                          <a:ea typeface="Tahoma" panose="020B0604030504040204" pitchFamily="34" charset="0"/>
                          <a:cs typeface="Tahoma" panose="020B0604030504040204" pitchFamily="34" charset="0"/>
                        </a:rPr>
                        <a:t>ro</a:t>
                      </a:r>
                      <a:endParaRPr lang="ko-KR" sz="1000" b="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spcBef>
                          <a:spcPts val="385"/>
                        </a:spcBef>
                        <a:spcAft>
                          <a:spcPts val="0"/>
                        </a:spcAft>
                      </a:pPr>
                      <a:r>
                        <a:rPr lang="en-US" sz="1000" b="0">
                          <a:solidFill>
                            <a:schemeClr val="tx1"/>
                          </a:solidFill>
                          <a:effectLst/>
                          <a:latin typeface="Tahoma" panose="020B0604030504040204" pitchFamily="34" charset="0"/>
                          <a:ea typeface="Tahoma" panose="020B0604030504040204" pitchFamily="34" charset="0"/>
                          <a:cs typeface="Tahoma" panose="020B0604030504040204" pitchFamily="34" charset="0"/>
                        </a:rPr>
                        <a:t>1</a:t>
                      </a:r>
                      <a:endParaRPr lang="ko-KR" sz="1000" b="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000" b="0">
                          <a:solidFill>
                            <a:schemeClr val="tx1"/>
                          </a:solidFill>
                          <a:effectLst/>
                          <a:latin typeface="Tahoma" panose="020B0604030504040204" pitchFamily="34" charset="0"/>
                          <a:ea typeface="Tahoma" panose="020B0604030504040204" pitchFamily="34" charset="0"/>
                          <a:cs typeface="Tahoma" panose="020B0604030504040204" pitchFamily="34" charset="0"/>
                        </a:rPr>
                        <a:t> </a:t>
                      </a:r>
                      <a:endParaRPr lang="ko-KR" sz="1000" b="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92308">
                <a:tc>
                  <a:txBody>
                    <a:bodyPr/>
                    <a:lstStyle/>
                    <a:p>
                      <a:pPr>
                        <a:spcAft>
                          <a:spcPts val="0"/>
                        </a:spcAft>
                      </a:pPr>
                      <a:r>
                        <a:rPr lang="en-US" sz="1000" b="1">
                          <a:solidFill>
                            <a:schemeClr val="tx1"/>
                          </a:solidFill>
                          <a:effectLst/>
                          <a:latin typeface="Tahoma" panose="020B0604030504040204" pitchFamily="34" charset="0"/>
                          <a:ea typeface="Tahoma" panose="020B0604030504040204" pitchFamily="34" charset="0"/>
                          <a:cs typeface="Tahoma" panose="020B0604030504040204" pitchFamily="34" charset="0"/>
                        </a:rPr>
                        <a:t> </a:t>
                      </a:r>
                      <a:endParaRPr lang="ko-KR" sz="1000" b="1">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spcBef>
                          <a:spcPts val="385"/>
                        </a:spcBef>
                        <a:spcAft>
                          <a:spcPts val="0"/>
                        </a:spcAft>
                      </a:pPr>
                      <a:r>
                        <a:rPr lang="en-US" sz="1000" b="0">
                          <a:solidFill>
                            <a:schemeClr val="tx1"/>
                          </a:solidFill>
                          <a:effectLst/>
                          <a:latin typeface="Tahoma" panose="020B0604030504040204" pitchFamily="34" charset="0"/>
                          <a:ea typeface="Tahoma" panose="020B0604030504040204" pitchFamily="34" charset="0"/>
                          <a:cs typeface="Tahoma" panose="020B0604030504040204" pitchFamily="34" charset="0"/>
                        </a:rPr>
                        <a:t>1</a:t>
                      </a:r>
                      <a:endParaRPr lang="ko-KR" sz="1000" b="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marR="105410">
                        <a:lnSpc>
                          <a:spcPct val="128000"/>
                        </a:lnSpc>
                        <a:spcBef>
                          <a:spcPts val="385"/>
                        </a:spcBef>
                        <a:spcAft>
                          <a:spcPts val="0"/>
                        </a:spcAft>
                      </a:pPr>
                      <a:r>
                        <a:rPr lang="en-US" sz="1000" b="0" dirty="0">
                          <a:solidFill>
                            <a:schemeClr val="tx1"/>
                          </a:solidFill>
                          <a:effectLst/>
                          <a:latin typeface="Tahoma" panose="020B0604030504040204" pitchFamily="34" charset="0"/>
                          <a:ea typeface="Tahoma" panose="020B0604030504040204" pitchFamily="34" charset="0"/>
                          <a:cs typeface="Tahoma" panose="020B0604030504040204" pitchFamily="34" charset="0"/>
                        </a:rPr>
                        <a:t>Reload all manufacturer default </a:t>
                      </a:r>
                      <a:r>
                        <a:rPr lang="en-US" sz="1000" b="0" dirty="0" smtClean="0">
                          <a:solidFill>
                            <a:schemeClr val="tx1"/>
                          </a:solidFill>
                          <a:effectLst/>
                          <a:latin typeface="Tahoma" panose="020B0604030504040204" pitchFamily="34" charset="0"/>
                          <a:ea typeface="Tahoma" panose="020B0604030504040204" pitchFamily="34" charset="0"/>
                          <a:cs typeface="Tahoma" panose="020B0604030504040204" pitchFamily="34" charset="0"/>
                        </a:rPr>
                        <a:t>settings</a:t>
                      </a:r>
                      <a:br>
                        <a:rPr lang="en-US" sz="1000" b="0" dirty="0" smtClean="0">
                          <a:solidFill>
                            <a:schemeClr val="tx1"/>
                          </a:solidFill>
                          <a:effectLst/>
                          <a:latin typeface="Tahoma" panose="020B0604030504040204" pitchFamily="34" charset="0"/>
                          <a:ea typeface="Tahoma" panose="020B0604030504040204" pitchFamily="34" charset="0"/>
                          <a:cs typeface="Tahoma" panose="020B0604030504040204" pitchFamily="34" charset="0"/>
                        </a:rPr>
                      </a:br>
                      <a:r>
                        <a:rPr lang="en-US" sz="1000" b="0" dirty="0" smtClean="0">
                          <a:solidFill>
                            <a:schemeClr val="tx1"/>
                          </a:solidFill>
                          <a:effectLst/>
                          <a:latin typeface="Tahoma" panose="020B0604030504040204" pitchFamily="34" charset="0"/>
                          <a:ea typeface="Tahoma" panose="020B0604030504040204" pitchFamily="34" charset="0"/>
                          <a:cs typeface="Tahoma" panose="020B0604030504040204" pitchFamily="34" charset="0"/>
                        </a:rPr>
                        <a:t>(</a:t>
                      </a:r>
                      <a:r>
                        <a:rPr lang="en-US" sz="1000" b="0" dirty="0">
                          <a:solidFill>
                            <a:schemeClr val="tx1"/>
                          </a:solidFill>
                          <a:effectLst/>
                          <a:latin typeface="Tahoma" panose="020B0604030504040204" pitchFamily="34" charset="0"/>
                          <a:ea typeface="Tahoma" panose="020B0604030504040204" pitchFamily="34" charset="0"/>
                          <a:cs typeface="Tahoma" panose="020B0604030504040204" pitchFamily="34" charset="0"/>
                        </a:rPr>
                        <a:t>signature: “load”- 64616F6Ch)</a:t>
                      </a:r>
                      <a:endParaRPr lang="ko-KR" sz="1000" b="0" dirty="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8255" marR="10795" algn="ctr">
                        <a:spcBef>
                          <a:spcPts val="385"/>
                        </a:spcBef>
                        <a:spcAft>
                          <a:spcPts val="0"/>
                        </a:spcAft>
                      </a:pPr>
                      <a:r>
                        <a:rPr lang="en-US" sz="1000" b="0">
                          <a:solidFill>
                            <a:schemeClr val="tx1"/>
                          </a:solidFill>
                          <a:effectLst/>
                          <a:latin typeface="Tahoma" panose="020B0604030504040204" pitchFamily="34" charset="0"/>
                          <a:ea typeface="Tahoma" panose="020B0604030504040204" pitchFamily="34" charset="0"/>
                          <a:cs typeface="Tahoma" panose="020B0604030504040204" pitchFamily="34" charset="0"/>
                        </a:rPr>
                        <a:t>UNS32</a:t>
                      </a:r>
                      <a:endParaRPr lang="ko-KR" sz="1000" b="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spcBef>
                          <a:spcPts val="385"/>
                        </a:spcBef>
                        <a:spcAft>
                          <a:spcPts val="0"/>
                        </a:spcAft>
                      </a:pPr>
                      <a:r>
                        <a:rPr lang="en-US" sz="1000" b="0">
                          <a:solidFill>
                            <a:schemeClr val="tx1"/>
                          </a:solidFill>
                          <a:effectLst/>
                          <a:latin typeface="Tahoma" panose="020B0604030504040204" pitchFamily="34" charset="0"/>
                          <a:ea typeface="Tahoma" panose="020B0604030504040204" pitchFamily="34" charset="0"/>
                          <a:cs typeface="Tahoma" panose="020B0604030504040204" pitchFamily="34" charset="0"/>
                        </a:rPr>
                        <a:t>rw</a:t>
                      </a:r>
                      <a:endParaRPr lang="ko-KR" sz="1000" b="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spcBef>
                          <a:spcPts val="385"/>
                        </a:spcBef>
                        <a:spcAft>
                          <a:spcPts val="0"/>
                        </a:spcAft>
                      </a:pPr>
                      <a:r>
                        <a:rPr lang="en-US" sz="1000" b="0">
                          <a:solidFill>
                            <a:schemeClr val="tx1"/>
                          </a:solidFill>
                          <a:effectLst/>
                          <a:latin typeface="Tahoma" panose="020B0604030504040204" pitchFamily="34" charset="0"/>
                          <a:ea typeface="Tahoma" panose="020B0604030504040204" pitchFamily="34" charset="0"/>
                          <a:cs typeface="Tahoma" panose="020B0604030504040204" pitchFamily="34" charset="0"/>
                        </a:rPr>
                        <a:t>0</a:t>
                      </a:r>
                      <a:endParaRPr lang="ko-KR" sz="1000" b="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000" b="0">
                          <a:solidFill>
                            <a:schemeClr val="tx1"/>
                          </a:solidFill>
                          <a:effectLst/>
                          <a:latin typeface="Tahoma" panose="020B0604030504040204" pitchFamily="34" charset="0"/>
                          <a:ea typeface="Tahoma" panose="020B0604030504040204" pitchFamily="34" charset="0"/>
                          <a:cs typeface="Tahoma" panose="020B0604030504040204" pitchFamily="34" charset="0"/>
                        </a:rPr>
                        <a:t> </a:t>
                      </a:r>
                      <a:endParaRPr lang="ko-KR" sz="1000" b="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62699">
                <a:tc>
                  <a:txBody>
                    <a:bodyPr/>
                    <a:lstStyle/>
                    <a:p>
                      <a:pPr marL="43180">
                        <a:spcBef>
                          <a:spcPts val="385"/>
                        </a:spcBef>
                        <a:spcAft>
                          <a:spcPts val="0"/>
                        </a:spcAft>
                      </a:pPr>
                      <a:r>
                        <a:rPr lang="en-US" sz="1000" b="1" dirty="0">
                          <a:solidFill>
                            <a:schemeClr val="tx1"/>
                          </a:solidFill>
                          <a:effectLst/>
                          <a:latin typeface="Tahoma" panose="020B0604030504040204" pitchFamily="34" charset="0"/>
                          <a:ea typeface="Tahoma" panose="020B0604030504040204" pitchFamily="34" charset="0"/>
                          <a:cs typeface="Tahoma" panose="020B0604030504040204" pitchFamily="34" charset="0"/>
                        </a:rPr>
                        <a:t>1014h</a:t>
                      </a:r>
                      <a:endParaRPr lang="ko-KR" sz="1000" b="1" dirty="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spcBef>
                          <a:spcPts val="385"/>
                        </a:spcBef>
                        <a:spcAft>
                          <a:spcPts val="0"/>
                        </a:spcAft>
                      </a:pPr>
                      <a:r>
                        <a:rPr lang="en-US" sz="1000" b="0">
                          <a:solidFill>
                            <a:schemeClr val="tx1"/>
                          </a:solidFill>
                          <a:effectLst/>
                          <a:latin typeface="Tahoma" panose="020B0604030504040204" pitchFamily="34" charset="0"/>
                          <a:ea typeface="Tahoma" panose="020B0604030504040204" pitchFamily="34" charset="0"/>
                          <a:cs typeface="Tahoma" panose="020B0604030504040204" pitchFamily="34" charset="0"/>
                        </a:rPr>
                        <a:t>0</a:t>
                      </a:r>
                      <a:endParaRPr lang="ko-KR" sz="1000" b="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spcBef>
                          <a:spcPts val="385"/>
                        </a:spcBef>
                        <a:spcAft>
                          <a:spcPts val="0"/>
                        </a:spcAft>
                      </a:pPr>
                      <a:r>
                        <a:rPr lang="en-US" sz="1000" b="0" dirty="0">
                          <a:solidFill>
                            <a:schemeClr val="tx1"/>
                          </a:solidFill>
                          <a:effectLst/>
                          <a:latin typeface="Tahoma" panose="020B0604030504040204" pitchFamily="34" charset="0"/>
                          <a:ea typeface="Tahoma" panose="020B0604030504040204" pitchFamily="34" charset="0"/>
                          <a:cs typeface="Tahoma" panose="020B0604030504040204" pitchFamily="34" charset="0"/>
                        </a:rPr>
                        <a:t>COB ID emergency message</a:t>
                      </a:r>
                      <a:endParaRPr lang="ko-KR" sz="1000" b="0" dirty="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8255" marR="10795" algn="ctr">
                        <a:spcBef>
                          <a:spcPts val="385"/>
                        </a:spcBef>
                        <a:spcAft>
                          <a:spcPts val="0"/>
                        </a:spcAft>
                      </a:pPr>
                      <a:r>
                        <a:rPr lang="en-US" sz="1000" b="0">
                          <a:solidFill>
                            <a:schemeClr val="tx1"/>
                          </a:solidFill>
                          <a:effectLst/>
                          <a:latin typeface="Tahoma" panose="020B0604030504040204" pitchFamily="34" charset="0"/>
                          <a:ea typeface="Tahoma" panose="020B0604030504040204" pitchFamily="34" charset="0"/>
                          <a:cs typeface="Tahoma" panose="020B0604030504040204" pitchFamily="34" charset="0"/>
                        </a:rPr>
                        <a:t>UNS32</a:t>
                      </a:r>
                      <a:endParaRPr lang="ko-KR" sz="1000" b="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spcBef>
                          <a:spcPts val="385"/>
                        </a:spcBef>
                        <a:spcAft>
                          <a:spcPts val="0"/>
                        </a:spcAft>
                      </a:pPr>
                      <a:r>
                        <a:rPr lang="en-US" sz="1000" b="0">
                          <a:solidFill>
                            <a:schemeClr val="tx1"/>
                          </a:solidFill>
                          <a:effectLst/>
                          <a:latin typeface="Tahoma" panose="020B0604030504040204" pitchFamily="34" charset="0"/>
                          <a:ea typeface="Tahoma" panose="020B0604030504040204" pitchFamily="34" charset="0"/>
                          <a:cs typeface="Tahoma" panose="020B0604030504040204" pitchFamily="34" charset="0"/>
                        </a:rPr>
                        <a:t>ro</a:t>
                      </a:r>
                      <a:endParaRPr lang="ko-KR" sz="1000" b="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spcBef>
                          <a:spcPts val="385"/>
                        </a:spcBef>
                        <a:spcAft>
                          <a:spcPts val="0"/>
                        </a:spcAft>
                      </a:pPr>
                      <a:r>
                        <a:rPr lang="en-US" sz="1000" b="0">
                          <a:solidFill>
                            <a:schemeClr val="tx1"/>
                          </a:solidFill>
                          <a:effectLst/>
                          <a:latin typeface="Tahoma" panose="020B0604030504040204" pitchFamily="34" charset="0"/>
                          <a:ea typeface="Tahoma" panose="020B0604030504040204" pitchFamily="34" charset="0"/>
                          <a:cs typeface="Tahoma" panose="020B0604030504040204" pitchFamily="34" charset="0"/>
                        </a:rPr>
                        <a:t>80h+NID</a:t>
                      </a:r>
                      <a:endParaRPr lang="ko-KR" sz="1000" b="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000" b="0">
                          <a:solidFill>
                            <a:schemeClr val="tx1"/>
                          </a:solidFill>
                          <a:effectLst/>
                          <a:latin typeface="Tahoma" panose="020B0604030504040204" pitchFamily="34" charset="0"/>
                          <a:ea typeface="Tahoma" panose="020B0604030504040204" pitchFamily="34" charset="0"/>
                          <a:cs typeface="Tahoma" panose="020B0604030504040204" pitchFamily="34" charset="0"/>
                        </a:rPr>
                        <a:t> </a:t>
                      </a:r>
                      <a:endParaRPr lang="ko-KR" sz="1000" b="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92308">
                <a:tc>
                  <a:txBody>
                    <a:bodyPr/>
                    <a:lstStyle/>
                    <a:p>
                      <a:pPr marL="43180">
                        <a:spcBef>
                          <a:spcPts val="385"/>
                        </a:spcBef>
                        <a:spcAft>
                          <a:spcPts val="0"/>
                        </a:spcAft>
                      </a:pPr>
                      <a:r>
                        <a:rPr lang="en-US" sz="1000" b="1">
                          <a:solidFill>
                            <a:schemeClr val="tx1"/>
                          </a:solidFill>
                          <a:effectLst/>
                          <a:latin typeface="Tahoma" panose="020B0604030504040204" pitchFamily="34" charset="0"/>
                          <a:ea typeface="Tahoma" panose="020B0604030504040204" pitchFamily="34" charset="0"/>
                          <a:cs typeface="Tahoma" panose="020B0604030504040204" pitchFamily="34" charset="0"/>
                        </a:rPr>
                        <a:t>1015h</a:t>
                      </a:r>
                      <a:endParaRPr lang="ko-KR" sz="1000" b="1">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spcBef>
                          <a:spcPts val="385"/>
                        </a:spcBef>
                        <a:spcAft>
                          <a:spcPts val="0"/>
                        </a:spcAft>
                      </a:pPr>
                      <a:r>
                        <a:rPr lang="en-US" sz="1000" b="0">
                          <a:solidFill>
                            <a:schemeClr val="tx1"/>
                          </a:solidFill>
                          <a:effectLst/>
                          <a:latin typeface="Tahoma" panose="020B0604030504040204" pitchFamily="34" charset="0"/>
                          <a:ea typeface="Tahoma" panose="020B0604030504040204" pitchFamily="34" charset="0"/>
                          <a:cs typeface="Tahoma" panose="020B0604030504040204" pitchFamily="34" charset="0"/>
                        </a:rPr>
                        <a:t>0</a:t>
                      </a:r>
                      <a:endParaRPr lang="ko-KR" sz="1000" b="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marR="112395">
                        <a:lnSpc>
                          <a:spcPct val="128000"/>
                        </a:lnSpc>
                        <a:spcBef>
                          <a:spcPts val="385"/>
                        </a:spcBef>
                        <a:spcAft>
                          <a:spcPts val="0"/>
                        </a:spcAft>
                      </a:pPr>
                      <a:r>
                        <a:rPr lang="en-US" sz="1000" b="0" dirty="0">
                          <a:solidFill>
                            <a:schemeClr val="tx1"/>
                          </a:solidFill>
                          <a:effectLst/>
                          <a:latin typeface="Tahoma" panose="020B0604030504040204" pitchFamily="34" charset="0"/>
                          <a:ea typeface="Tahoma" panose="020B0604030504040204" pitchFamily="34" charset="0"/>
                          <a:cs typeface="Tahoma" panose="020B0604030504040204" pitchFamily="34" charset="0"/>
                        </a:rPr>
                        <a:t>Oﬀ-time between two EMCY </a:t>
                      </a:r>
                      <a:r>
                        <a:rPr lang="en-US" sz="1000" b="0" dirty="0" smtClean="0">
                          <a:solidFill>
                            <a:schemeClr val="tx1"/>
                          </a:solidFill>
                          <a:effectLst/>
                          <a:latin typeface="Tahoma" panose="020B0604030504040204" pitchFamily="34" charset="0"/>
                          <a:ea typeface="Tahoma" panose="020B0604030504040204" pitchFamily="34" charset="0"/>
                          <a:cs typeface="Tahoma" panose="020B0604030504040204" pitchFamily="34" charset="0"/>
                        </a:rPr>
                        <a:t>messages</a:t>
                      </a:r>
                      <a:br>
                        <a:rPr lang="en-US" sz="1000" b="0" dirty="0" smtClean="0">
                          <a:solidFill>
                            <a:schemeClr val="tx1"/>
                          </a:solidFill>
                          <a:effectLst/>
                          <a:latin typeface="Tahoma" panose="020B0604030504040204" pitchFamily="34" charset="0"/>
                          <a:ea typeface="Tahoma" panose="020B0604030504040204" pitchFamily="34" charset="0"/>
                          <a:cs typeface="Tahoma" panose="020B0604030504040204" pitchFamily="34" charset="0"/>
                        </a:rPr>
                      </a:br>
                      <a:r>
                        <a:rPr lang="en-US" sz="1000" b="0" dirty="0" smtClean="0">
                          <a:solidFill>
                            <a:schemeClr val="tx1"/>
                          </a:solidFill>
                          <a:effectLst/>
                          <a:latin typeface="Tahoma" panose="020B0604030504040204" pitchFamily="34" charset="0"/>
                          <a:ea typeface="Tahoma" panose="020B0604030504040204" pitchFamily="34" charset="0"/>
                          <a:cs typeface="Tahoma" panose="020B0604030504040204" pitchFamily="34" charset="0"/>
                        </a:rPr>
                        <a:t>(a </a:t>
                      </a:r>
                      <a:r>
                        <a:rPr lang="en-US" sz="1000" b="0" dirty="0">
                          <a:solidFill>
                            <a:schemeClr val="tx1"/>
                          </a:solidFill>
                          <a:effectLst/>
                          <a:latin typeface="Tahoma" panose="020B0604030504040204" pitchFamily="34" charset="0"/>
                          <a:ea typeface="Tahoma" panose="020B0604030504040204" pitchFamily="34" charset="0"/>
                          <a:cs typeface="Tahoma" panose="020B0604030504040204" pitchFamily="34" charset="0"/>
                        </a:rPr>
                        <a:t>multiple of 100 μs)</a:t>
                      </a:r>
                      <a:endParaRPr lang="ko-KR" sz="1000" b="0" dirty="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8255" marR="10795" algn="ctr">
                        <a:spcBef>
                          <a:spcPts val="385"/>
                        </a:spcBef>
                        <a:spcAft>
                          <a:spcPts val="0"/>
                        </a:spcAft>
                      </a:pPr>
                      <a:r>
                        <a:rPr lang="en-US" sz="1000" b="0" dirty="0">
                          <a:solidFill>
                            <a:schemeClr val="tx1"/>
                          </a:solidFill>
                          <a:effectLst/>
                          <a:latin typeface="Tahoma" panose="020B0604030504040204" pitchFamily="34" charset="0"/>
                          <a:ea typeface="Tahoma" panose="020B0604030504040204" pitchFamily="34" charset="0"/>
                          <a:cs typeface="Tahoma" panose="020B0604030504040204" pitchFamily="34" charset="0"/>
                        </a:rPr>
                        <a:t>UNS16</a:t>
                      </a:r>
                      <a:endParaRPr lang="ko-KR" sz="1000" b="0" dirty="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spcBef>
                          <a:spcPts val="385"/>
                        </a:spcBef>
                        <a:spcAft>
                          <a:spcPts val="0"/>
                        </a:spcAft>
                      </a:pPr>
                      <a:r>
                        <a:rPr lang="en-US" sz="1000" b="0">
                          <a:solidFill>
                            <a:schemeClr val="tx1"/>
                          </a:solidFill>
                          <a:effectLst/>
                          <a:latin typeface="Tahoma" panose="020B0604030504040204" pitchFamily="34" charset="0"/>
                          <a:ea typeface="Tahoma" panose="020B0604030504040204" pitchFamily="34" charset="0"/>
                          <a:cs typeface="Tahoma" panose="020B0604030504040204" pitchFamily="34" charset="0"/>
                        </a:rPr>
                        <a:t>rw</a:t>
                      </a:r>
                      <a:endParaRPr lang="ko-KR" sz="1000" b="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spcBef>
                          <a:spcPts val="385"/>
                        </a:spcBef>
                        <a:spcAft>
                          <a:spcPts val="0"/>
                        </a:spcAft>
                      </a:pPr>
                      <a:r>
                        <a:rPr lang="en-US" sz="1000" b="0">
                          <a:solidFill>
                            <a:schemeClr val="tx1"/>
                          </a:solidFill>
                          <a:effectLst/>
                          <a:latin typeface="Tahoma" panose="020B0604030504040204" pitchFamily="34" charset="0"/>
                          <a:ea typeface="Tahoma" panose="020B0604030504040204" pitchFamily="34" charset="0"/>
                          <a:cs typeface="Tahoma" panose="020B0604030504040204" pitchFamily="34" charset="0"/>
                        </a:rPr>
                        <a:t>0</a:t>
                      </a:r>
                      <a:endParaRPr lang="ko-KR" sz="1000" b="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lgn="ctr">
                        <a:spcBef>
                          <a:spcPts val="385"/>
                        </a:spcBef>
                        <a:spcAft>
                          <a:spcPts val="0"/>
                        </a:spcAft>
                      </a:pPr>
                      <a:r>
                        <a:rPr lang="en-US" sz="1000" b="0">
                          <a:solidFill>
                            <a:schemeClr val="tx1"/>
                          </a:solidFill>
                          <a:effectLst/>
                          <a:latin typeface="Tahoma" panose="020B0604030504040204" pitchFamily="34" charset="0"/>
                          <a:ea typeface="Tahoma" panose="020B0604030504040204" pitchFamily="34" charset="0"/>
                          <a:cs typeface="Tahoma" panose="020B0604030504040204" pitchFamily="34" charset="0"/>
                        </a:rPr>
                        <a:t>x</a:t>
                      </a:r>
                      <a:endParaRPr lang="ko-KR" sz="1000" b="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92308">
                <a:tc>
                  <a:txBody>
                    <a:bodyPr/>
                    <a:lstStyle/>
                    <a:p>
                      <a:pPr marL="43180">
                        <a:spcBef>
                          <a:spcPts val="385"/>
                        </a:spcBef>
                        <a:spcAft>
                          <a:spcPts val="0"/>
                        </a:spcAft>
                      </a:pPr>
                      <a:r>
                        <a:rPr lang="en-US" sz="1000" b="1" dirty="0" smtClean="0">
                          <a:solidFill>
                            <a:schemeClr val="tx1"/>
                          </a:solidFill>
                          <a:effectLst/>
                          <a:latin typeface="Tahoma" panose="020B0604030504040204" pitchFamily="34" charset="0"/>
                          <a:ea typeface="Tahoma" panose="020B0604030504040204" pitchFamily="34" charset="0"/>
                          <a:cs typeface="Tahoma" panose="020B0604030504040204" pitchFamily="34" charset="0"/>
                        </a:rPr>
                        <a:t>1017h</a:t>
                      </a:r>
                      <a:endParaRPr lang="ko-KR" sz="1000" b="1" dirty="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spcBef>
                          <a:spcPts val="385"/>
                        </a:spcBef>
                        <a:spcAft>
                          <a:spcPts val="0"/>
                        </a:spcAft>
                      </a:pPr>
                      <a:r>
                        <a:rPr lang="en-US" sz="1000" b="0" dirty="0">
                          <a:solidFill>
                            <a:schemeClr val="tx1"/>
                          </a:solidFill>
                          <a:effectLst/>
                          <a:latin typeface="Tahoma" panose="020B0604030504040204" pitchFamily="34" charset="0"/>
                          <a:ea typeface="Tahoma" panose="020B0604030504040204" pitchFamily="34" charset="0"/>
                          <a:cs typeface="Tahoma" panose="020B0604030504040204" pitchFamily="34" charset="0"/>
                        </a:rPr>
                        <a:t>0</a:t>
                      </a:r>
                      <a:endParaRPr lang="ko-KR" sz="1000" b="0" dirty="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marR="112395" indent="0" algn="l" defTabSz="914400" rtl="0" eaLnBrk="1" fontAlgn="auto" latinLnBrk="1" hangingPunct="1">
                        <a:lnSpc>
                          <a:spcPct val="128000"/>
                        </a:lnSpc>
                        <a:spcBef>
                          <a:spcPts val="385"/>
                        </a:spcBef>
                        <a:spcAft>
                          <a:spcPts val="0"/>
                        </a:spcAft>
                        <a:buClrTx/>
                        <a:buSzTx/>
                        <a:buFontTx/>
                        <a:buNone/>
                        <a:tabLst/>
                        <a:defRPr/>
                      </a:pPr>
                      <a:r>
                        <a:rPr lang="en-US" altLang="ko-KR" sz="1000" b="0" dirty="0" smtClean="0">
                          <a:solidFill>
                            <a:schemeClr val="tx1"/>
                          </a:solidFill>
                          <a:effectLst/>
                          <a:latin typeface="Tahoma" panose="020B0604030504040204" pitchFamily="34" charset="0"/>
                          <a:ea typeface="Tahoma" panose="020B0604030504040204" pitchFamily="34" charset="0"/>
                          <a:cs typeface="Tahoma" panose="020B0604030504040204" pitchFamily="34" charset="0"/>
                        </a:rPr>
                        <a:t>Heartbeat interval time</a:t>
                      </a:r>
                      <a:br>
                        <a:rPr lang="en-US" altLang="ko-KR" sz="1000" b="0" dirty="0" smtClean="0">
                          <a:solidFill>
                            <a:schemeClr val="tx1"/>
                          </a:solidFill>
                          <a:effectLst/>
                          <a:latin typeface="Tahoma" panose="020B0604030504040204" pitchFamily="34" charset="0"/>
                          <a:ea typeface="Tahoma" panose="020B0604030504040204" pitchFamily="34" charset="0"/>
                          <a:cs typeface="Tahoma" panose="020B0604030504040204" pitchFamily="34" charset="0"/>
                        </a:rPr>
                      </a:br>
                      <a:r>
                        <a:rPr lang="en-US" altLang="ko-KR" sz="1000" b="0" dirty="0" smtClean="0">
                          <a:solidFill>
                            <a:schemeClr val="tx1"/>
                          </a:solidFill>
                          <a:effectLst/>
                          <a:latin typeface="Tahoma" panose="020B0604030504040204" pitchFamily="34" charset="0"/>
                          <a:ea typeface="Tahoma" panose="020B0604030504040204" pitchFamily="34" charset="0"/>
                          <a:cs typeface="Tahoma" panose="020B0604030504040204" pitchFamily="34" charset="0"/>
                        </a:rPr>
                        <a:t>(a multiple of 1 ms,</a:t>
                      </a:r>
                      <a:r>
                        <a:rPr lang="en-US" altLang="ko-KR" sz="1000" b="0" baseline="0" dirty="0" smtClean="0">
                          <a:solidFill>
                            <a:schemeClr val="tx1"/>
                          </a:solidFill>
                          <a:effectLst/>
                          <a:latin typeface="Tahoma" panose="020B0604030504040204" pitchFamily="34" charset="0"/>
                          <a:ea typeface="+mn-ea"/>
                          <a:cs typeface="Tahoma" panose="020B0604030504040204" pitchFamily="34" charset="0"/>
                        </a:rPr>
                        <a:t> </a:t>
                      </a:r>
                      <a:r>
                        <a:rPr lang="en-US" altLang="ko-KR" sz="1000" b="0" dirty="0" smtClean="0">
                          <a:solidFill>
                            <a:schemeClr val="tx1"/>
                          </a:solidFill>
                          <a:effectLst/>
                          <a:latin typeface="Tahoma" panose="020B0604030504040204" pitchFamily="34" charset="0"/>
                          <a:ea typeface="Tahoma" panose="020B0604030504040204" pitchFamily="34" charset="0"/>
                          <a:cs typeface="Tahoma" panose="020B0604030504040204" pitchFamily="34" charset="0"/>
                        </a:rPr>
                        <a:t>0 deactivated)</a:t>
                      </a:r>
                      <a:endParaRPr lang="ko-KR" altLang="ko-KR" sz="1000" b="0" dirty="0" smtClean="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8255" marR="10795" algn="ctr">
                        <a:spcBef>
                          <a:spcPts val="385"/>
                        </a:spcBef>
                        <a:spcAft>
                          <a:spcPts val="0"/>
                        </a:spcAft>
                      </a:pPr>
                      <a:r>
                        <a:rPr lang="en-US" sz="1000" b="0" dirty="0">
                          <a:solidFill>
                            <a:schemeClr val="tx1"/>
                          </a:solidFill>
                          <a:effectLst/>
                          <a:latin typeface="Tahoma" panose="020B0604030504040204" pitchFamily="34" charset="0"/>
                          <a:ea typeface="Tahoma" panose="020B0604030504040204" pitchFamily="34" charset="0"/>
                          <a:cs typeface="Tahoma" panose="020B0604030504040204" pitchFamily="34" charset="0"/>
                        </a:rPr>
                        <a:t>UNS16</a:t>
                      </a:r>
                      <a:endParaRPr lang="ko-KR" sz="1000" b="0" dirty="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spcBef>
                          <a:spcPts val="385"/>
                        </a:spcBef>
                        <a:spcAft>
                          <a:spcPts val="0"/>
                        </a:spcAft>
                      </a:pPr>
                      <a:r>
                        <a:rPr lang="en-US" sz="1000" b="0" dirty="0">
                          <a:solidFill>
                            <a:schemeClr val="tx1"/>
                          </a:solidFill>
                          <a:effectLst/>
                          <a:latin typeface="Tahoma" panose="020B0604030504040204" pitchFamily="34" charset="0"/>
                          <a:ea typeface="Tahoma" panose="020B0604030504040204" pitchFamily="34" charset="0"/>
                          <a:cs typeface="Tahoma" panose="020B0604030504040204" pitchFamily="34" charset="0"/>
                        </a:rPr>
                        <a:t>rw</a:t>
                      </a:r>
                      <a:endParaRPr lang="ko-KR" sz="1000" b="0" dirty="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spcBef>
                          <a:spcPts val="385"/>
                        </a:spcBef>
                        <a:spcAft>
                          <a:spcPts val="0"/>
                        </a:spcAft>
                      </a:pPr>
                      <a:r>
                        <a:rPr lang="en-US" sz="1000" b="0" dirty="0">
                          <a:solidFill>
                            <a:schemeClr val="tx1"/>
                          </a:solidFill>
                          <a:effectLst/>
                          <a:latin typeface="Tahoma" panose="020B0604030504040204" pitchFamily="34" charset="0"/>
                          <a:ea typeface="Tahoma" panose="020B0604030504040204" pitchFamily="34" charset="0"/>
                          <a:cs typeface="Tahoma" panose="020B0604030504040204" pitchFamily="34" charset="0"/>
                        </a:rPr>
                        <a:t>0</a:t>
                      </a:r>
                      <a:endParaRPr lang="ko-KR" sz="1000" b="0" dirty="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lgn="ctr">
                        <a:spcBef>
                          <a:spcPts val="385"/>
                        </a:spcBef>
                        <a:spcAft>
                          <a:spcPts val="0"/>
                        </a:spcAft>
                      </a:pPr>
                      <a:r>
                        <a:rPr lang="en-US" sz="1000" b="0" dirty="0">
                          <a:solidFill>
                            <a:schemeClr val="tx1"/>
                          </a:solidFill>
                          <a:effectLst/>
                          <a:latin typeface="Tahoma" panose="020B0604030504040204" pitchFamily="34" charset="0"/>
                          <a:ea typeface="Tahoma" panose="020B0604030504040204" pitchFamily="34" charset="0"/>
                          <a:cs typeface="Tahoma" panose="020B0604030504040204" pitchFamily="34" charset="0"/>
                        </a:rPr>
                        <a:t>x</a:t>
                      </a:r>
                      <a:endParaRPr lang="ko-KR" sz="1000" b="0" dirty="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62699">
                <a:tc>
                  <a:txBody>
                    <a:bodyPr/>
                    <a:lstStyle/>
                    <a:p>
                      <a:pPr marL="43180">
                        <a:spcBef>
                          <a:spcPts val="385"/>
                        </a:spcBef>
                        <a:spcAft>
                          <a:spcPts val="0"/>
                        </a:spcAft>
                      </a:pPr>
                      <a:r>
                        <a:rPr lang="en-US" sz="1000" b="1" dirty="0">
                          <a:solidFill>
                            <a:schemeClr val="tx1"/>
                          </a:solidFill>
                          <a:effectLst/>
                          <a:latin typeface="Tahoma" panose="020B0604030504040204" pitchFamily="34" charset="0"/>
                          <a:ea typeface="Tahoma" panose="020B0604030504040204" pitchFamily="34" charset="0"/>
                          <a:cs typeface="Tahoma" panose="020B0604030504040204" pitchFamily="34" charset="0"/>
                        </a:rPr>
                        <a:t>1018h</a:t>
                      </a:r>
                      <a:endParaRPr lang="ko-KR" sz="1000" b="1" dirty="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marL="40640">
                        <a:spcBef>
                          <a:spcPts val="385"/>
                        </a:spcBef>
                        <a:spcAft>
                          <a:spcPts val="0"/>
                        </a:spcAft>
                      </a:pPr>
                      <a:r>
                        <a:rPr lang="en-US" sz="1000" b="0" dirty="0">
                          <a:solidFill>
                            <a:schemeClr val="tx1"/>
                          </a:solidFill>
                          <a:effectLst/>
                          <a:latin typeface="Tahoma" panose="020B0604030504040204" pitchFamily="34" charset="0"/>
                          <a:ea typeface="Tahoma" panose="020B0604030504040204" pitchFamily="34" charset="0"/>
                          <a:cs typeface="Tahoma" panose="020B0604030504040204" pitchFamily="34" charset="0"/>
                        </a:rPr>
                        <a:t>Identity object</a:t>
                      </a:r>
                      <a:endParaRPr lang="ko-KR" sz="1000" b="0" dirty="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latinLnBrk="1"/>
                      <a:endParaRPr lang="ko-KR" altLang="en-US"/>
                    </a:p>
                  </a:txBody>
                  <a:tcPr/>
                </a:tc>
                <a:tc>
                  <a:txBody>
                    <a:bodyPr/>
                    <a:lstStyle/>
                    <a:p>
                      <a:pPr>
                        <a:spcAft>
                          <a:spcPts val="0"/>
                        </a:spcAft>
                      </a:pPr>
                      <a:r>
                        <a:rPr lang="en-US" sz="1000" b="0">
                          <a:solidFill>
                            <a:schemeClr val="tx1"/>
                          </a:solidFill>
                          <a:effectLst/>
                          <a:latin typeface="Tahoma" panose="020B0604030504040204" pitchFamily="34" charset="0"/>
                          <a:ea typeface="Tahoma" panose="020B0604030504040204" pitchFamily="34" charset="0"/>
                          <a:cs typeface="Tahoma" panose="020B0604030504040204" pitchFamily="34" charset="0"/>
                        </a:rPr>
                        <a:t> </a:t>
                      </a:r>
                      <a:endParaRPr lang="ko-KR" sz="1000" b="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en-US" sz="1000" b="0">
                          <a:solidFill>
                            <a:schemeClr val="tx1"/>
                          </a:solidFill>
                          <a:effectLst/>
                          <a:latin typeface="Tahoma" panose="020B0604030504040204" pitchFamily="34" charset="0"/>
                          <a:ea typeface="Tahoma" panose="020B0604030504040204" pitchFamily="34" charset="0"/>
                          <a:cs typeface="Tahoma" panose="020B0604030504040204" pitchFamily="34" charset="0"/>
                        </a:rPr>
                        <a:t> </a:t>
                      </a:r>
                      <a:endParaRPr lang="ko-KR" sz="1000" b="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en-US" sz="1000" b="0">
                          <a:solidFill>
                            <a:schemeClr val="tx1"/>
                          </a:solidFill>
                          <a:effectLst/>
                          <a:latin typeface="Tahoma" panose="020B0604030504040204" pitchFamily="34" charset="0"/>
                          <a:ea typeface="Tahoma" panose="020B0604030504040204" pitchFamily="34" charset="0"/>
                          <a:cs typeface="Tahoma" panose="020B0604030504040204" pitchFamily="34" charset="0"/>
                        </a:rPr>
                        <a:t> </a:t>
                      </a:r>
                      <a:endParaRPr lang="ko-KR" sz="1000" b="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000" b="0">
                          <a:solidFill>
                            <a:schemeClr val="tx1"/>
                          </a:solidFill>
                          <a:effectLst/>
                          <a:latin typeface="Tahoma" panose="020B0604030504040204" pitchFamily="34" charset="0"/>
                          <a:ea typeface="Tahoma" panose="020B0604030504040204" pitchFamily="34" charset="0"/>
                          <a:cs typeface="Tahoma" panose="020B0604030504040204" pitchFamily="34" charset="0"/>
                        </a:rPr>
                        <a:t> </a:t>
                      </a:r>
                      <a:endParaRPr lang="ko-KR" sz="1000" b="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62699">
                <a:tc>
                  <a:txBody>
                    <a:bodyPr/>
                    <a:lstStyle/>
                    <a:p>
                      <a:pPr>
                        <a:spcAft>
                          <a:spcPts val="0"/>
                        </a:spcAft>
                      </a:pPr>
                      <a:r>
                        <a:rPr lang="en-US" sz="1000" b="1" dirty="0">
                          <a:solidFill>
                            <a:schemeClr val="tx1"/>
                          </a:solidFill>
                          <a:effectLst/>
                          <a:latin typeface="Tahoma" panose="020B0604030504040204" pitchFamily="34" charset="0"/>
                          <a:ea typeface="Tahoma" panose="020B0604030504040204" pitchFamily="34" charset="0"/>
                          <a:cs typeface="Tahoma" panose="020B0604030504040204" pitchFamily="34" charset="0"/>
                        </a:rPr>
                        <a:t> </a:t>
                      </a:r>
                      <a:endParaRPr lang="ko-KR" sz="1000" b="1" dirty="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spcBef>
                          <a:spcPts val="385"/>
                        </a:spcBef>
                        <a:spcAft>
                          <a:spcPts val="0"/>
                        </a:spcAft>
                      </a:pPr>
                      <a:r>
                        <a:rPr lang="en-US" sz="1000" b="0">
                          <a:solidFill>
                            <a:schemeClr val="tx1"/>
                          </a:solidFill>
                          <a:effectLst/>
                          <a:latin typeface="Tahoma" panose="020B0604030504040204" pitchFamily="34" charset="0"/>
                          <a:ea typeface="Tahoma" panose="020B0604030504040204" pitchFamily="34" charset="0"/>
                          <a:cs typeface="Tahoma" panose="020B0604030504040204" pitchFamily="34" charset="0"/>
                        </a:rPr>
                        <a:t>0</a:t>
                      </a:r>
                      <a:endParaRPr lang="ko-KR" sz="1000" b="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spcBef>
                          <a:spcPts val="385"/>
                        </a:spcBef>
                        <a:spcAft>
                          <a:spcPts val="0"/>
                        </a:spcAft>
                      </a:pPr>
                      <a:r>
                        <a:rPr lang="en-US" sz="1000" b="0" dirty="0">
                          <a:solidFill>
                            <a:schemeClr val="tx1"/>
                          </a:solidFill>
                          <a:effectLst/>
                          <a:latin typeface="Tahoma" panose="020B0604030504040204" pitchFamily="34" charset="0"/>
                          <a:ea typeface="Tahoma" panose="020B0604030504040204" pitchFamily="34" charset="0"/>
                          <a:cs typeface="Tahoma" panose="020B0604030504040204" pitchFamily="34" charset="0"/>
                        </a:rPr>
                        <a:t>Highest supported subindex</a:t>
                      </a:r>
                      <a:endParaRPr lang="ko-KR" sz="1000" b="0" dirty="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8255" marR="41910" algn="ctr">
                        <a:spcBef>
                          <a:spcPts val="385"/>
                        </a:spcBef>
                        <a:spcAft>
                          <a:spcPts val="0"/>
                        </a:spcAft>
                      </a:pPr>
                      <a:r>
                        <a:rPr lang="en-US" sz="1000" b="0" dirty="0">
                          <a:solidFill>
                            <a:schemeClr val="tx1"/>
                          </a:solidFill>
                          <a:effectLst/>
                          <a:latin typeface="Tahoma" panose="020B0604030504040204" pitchFamily="34" charset="0"/>
                          <a:ea typeface="Tahoma" panose="020B0604030504040204" pitchFamily="34" charset="0"/>
                          <a:cs typeface="Tahoma" panose="020B0604030504040204" pitchFamily="34" charset="0"/>
                        </a:rPr>
                        <a:t>UNS8</a:t>
                      </a:r>
                      <a:endParaRPr lang="ko-KR" sz="1000" b="0" dirty="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spcBef>
                          <a:spcPts val="385"/>
                        </a:spcBef>
                        <a:spcAft>
                          <a:spcPts val="0"/>
                        </a:spcAft>
                      </a:pPr>
                      <a:r>
                        <a:rPr lang="en-US" sz="1000" b="0">
                          <a:solidFill>
                            <a:schemeClr val="tx1"/>
                          </a:solidFill>
                          <a:effectLst/>
                          <a:latin typeface="Tahoma" panose="020B0604030504040204" pitchFamily="34" charset="0"/>
                          <a:ea typeface="Tahoma" panose="020B0604030504040204" pitchFamily="34" charset="0"/>
                          <a:cs typeface="Tahoma" panose="020B0604030504040204" pitchFamily="34" charset="0"/>
                        </a:rPr>
                        <a:t>ro</a:t>
                      </a:r>
                      <a:endParaRPr lang="ko-KR" sz="1000" b="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spcBef>
                          <a:spcPts val="385"/>
                        </a:spcBef>
                        <a:spcAft>
                          <a:spcPts val="0"/>
                        </a:spcAft>
                      </a:pPr>
                      <a:r>
                        <a:rPr lang="en-US" sz="1000" b="0">
                          <a:solidFill>
                            <a:schemeClr val="tx1"/>
                          </a:solidFill>
                          <a:effectLst/>
                          <a:latin typeface="Tahoma" panose="020B0604030504040204" pitchFamily="34" charset="0"/>
                          <a:ea typeface="Tahoma" panose="020B0604030504040204" pitchFamily="34" charset="0"/>
                          <a:cs typeface="Tahoma" panose="020B0604030504040204" pitchFamily="34" charset="0"/>
                        </a:rPr>
                        <a:t>4</a:t>
                      </a:r>
                      <a:endParaRPr lang="ko-KR" sz="1000" b="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000" b="0">
                          <a:solidFill>
                            <a:schemeClr val="tx1"/>
                          </a:solidFill>
                          <a:effectLst/>
                          <a:latin typeface="Tahoma" panose="020B0604030504040204" pitchFamily="34" charset="0"/>
                          <a:ea typeface="Tahoma" panose="020B0604030504040204" pitchFamily="34" charset="0"/>
                          <a:cs typeface="Tahoma" panose="020B0604030504040204" pitchFamily="34" charset="0"/>
                        </a:rPr>
                        <a:t> </a:t>
                      </a:r>
                      <a:endParaRPr lang="ko-KR" sz="1000" b="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62699">
                <a:tc>
                  <a:txBody>
                    <a:bodyPr/>
                    <a:lstStyle/>
                    <a:p>
                      <a:pPr>
                        <a:spcAft>
                          <a:spcPts val="0"/>
                        </a:spcAft>
                      </a:pPr>
                      <a:r>
                        <a:rPr lang="en-US" sz="1000" b="1">
                          <a:solidFill>
                            <a:schemeClr val="tx1"/>
                          </a:solidFill>
                          <a:effectLst/>
                          <a:latin typeface="Tahoma" panose="020B0604030504040204" pitchFamily="34" charset="0"/>
                          <a:ea typeface="Tahoma" panose="020B0604030504040204" pitchFamily="34" charset="0"/>
                          <a:cs typeface="Tahoma" panose="020B0604030504040204" pitchFamily="34" charset="0"/>
                        </a:rPr>
                        <a:t> </a:t>
                      </a:r>
                      <a:endParaRPr lang="ko-KR" sz="1000" b="1">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spcBef>
                          <a:spcPts val="385"/>
                        </a:spcBef>
                        <a:spcAft>
                          <a:spcPts val="0"/>
                        </a:spcAft>
                      </a:pPr>
                      <a:r>
                        <a:rPr lang="en-US" sz="1000" b="0">
                          <a:solidFill>
                            <a:schemeClr val="tx1"/>
                          </a:solidFill>
                          <a:effectLst/>
                          <a:latin typeface="Tahoma" panose="020B0604030504040204" pitchFamily="34" charset="0"/>
                          <a:ea typeface="Tahoma" panose="020B0604030504040204" pitchFamily="34" charset="0"/>
                          <a:cs typeface="Tahoma" panose="020B0604030504040204" pitchFamily="34" charset="0"/>
                        </a:rPr>
                        <a:t>1</a:t>
                      </a:r>
                      <a:endParaRPr lang="ko-KR" sz="1000" b="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spcBef>
                          <a:spcPts val="385"/>
                        </a:spcBef>
                        <a:spcAft>
                          <a:spcPts val="0"/>
                        </a:spcAft>
                      </a:pPr>
                      <a:r>
                        <a:rPr lang="en-US" sz="1000" b="0">
                          <a:solidFill>
                            <a:schemeClr val="tx1"/>
                          </a:solidFill>
                          <a:effectLst/>
                          <a:latin typeface="Tahoma" panose="020B0604030504040204" pitchFamily="34" charset="0"/>
                          <a:ea typeface="Tahoma" panose="020B0604030504040204" pitchFamily="34" charset="0"/>
                          <a:cs typeface="Tahoma" panose="020B0604030504040204" pitchFamily="34" charset="0"/>
                        </a:rPr>
                        <a:t>Vendor ID</a:t>
                      </a:r>
                      <a:endParaRPr lang="ko-KR" sz="1000" b="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8255" marR="10795" algn="ctr">
                        <a:spcBef>
                          <a:spcPts val="385"/>
                        </a:spcBef>
                        <a:spcAft>
                          <a:spcPts val="0"/>
                        </a:spcAft>
                      </a:pPr>
                      <a:r>
                        <a:rPr lang="en-US" sz="1000" b="0">
                          <a:solidFill>
                            <a:schemeClr val="tx1"/>
                          </a:solidFill>
                          <a:effectLst/>
                          <a:latin typeface="Tahoma" panose="020B0604030504040204" pitchFamily="34" charset="0"/>
                          <a:ea typeface="Tahoma" panose="020B0604030504040204" pitchFamily="34" charset="0"/>
                          <a:cs typeface="Tahoma" panose="020B0604030504040204" pitchFamily="34" charset="0"/>
                        </a:rPr>
                        <a:t>UNS32</a:t>
                      </a:r>
                      <a:endParaRPr lang="ko-KR" sz="1000" b="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spcBef>
                          <a:spcPts val="385"/>
                        </a:spcBef>
                        <a:spcAft>
                          <a:spcPts val="0"/>
                        </a:spcAft>
                      </a:pPr>
                      <a:r>
                        <a:rPr lang="en-US" sz="1000" b="0">
                          <a:solidFill>
                            <a:schemeClr val="tx1"/>
                          </a:solidFill>
                          <a:effectLst/>
                          <a:latin typeface="Tahoma" panose="020B0604030504040204" pitchFamily="34" charset="0"/>
                          <a:ea typeface="Tahoma" panose="020B0604030504040204" pitchFamily="34" charset="0"/>
                          <a:cs typeface="Tahoma" panose="020B0604030504040204" pitchFamily="34" charset="0"/>
                        </a:rPr>
                        <a:t>ro</a:t>
                      </a:r>
                      <a:endParaRPr lang="ko-KR" sz="1000" b="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spcBef>
                          <a:spcPts val="385"/>
                        </a:spcBef>
                        <a:spcAft>
                          <a:spcPts val="0"/>
                        </a:spcAft>
                      </a:pPr>
                      <a:r>
                        <a:rPr lang="en-US" sz="1000" b="0">
                          <a:solidFill>
                            <a:schemeClr val="tx1"/>
                          </a:solidFill>
                          <a:effectLst/>
                          <a:latin typeface="Tahoma" panose="020B0604030504040204" pitchFamily="34" charset="0"/>
                          <a:ea typeface="Tahoma" panose="020B0604030504040204" pitchFamily="34" charset="0"/>
                          <a:cs typeface="Tahoma" panose="020B0604030504040204" pitchFamily="34" charset="0"/>
                        </a:rPr>
                        <a:t>0h</a:t>
                      </a:r>
                      <a:endParaRPr lang="ko-KR" sz="1000" b="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000" b="0">
                          <a:solidFill>
                            <a:schemeClr val="tx1"/>
                          </a:solidFill>
                          <a:effectLst/>
                          <a:latin typeface="Tahoma" panose="020B0604030504040204" pitchFamily="34" charset="0"/>
                          <a:ea typeface="Tahoma" panose="020B0604030504040204" pitchFamily="34" charset="0"/>
                          <a:cs typeface="Tahoma" panose="020B0604030504040204" pitchFamily="34" charset="0"/>
                        </a:rPr>
                        <a:t> </a:t>
                      </a:r>
                      <a:endParaRPr lang="ko-KR" sz="1000" b="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62699">
                <a:tc>
                  <a:txBody>
                    <a:bodyPr/>
                    <a:lstStyle/>
                    <a:p>
                      <a:pPr>
                        <a:spcAft>
                          <a:spcPts val="0"/>
                        </a:spcAft>
                      </a:pPr>
                      <a:r>
                        <a:rPr lang="en-US" sz="1000" b="1">
                          <a:solidFill>
                            <a:schemeClr val="tx1"/>
                          </a:solidFill>
                          <a:effectLst/>
                          <a:latin typeface="Tahoma" panose="020B0604030504040204" pitchFamily="34" charset="0"/>
                          <a:ea typeface="Tahoma" panose="020B0604030504040204" pitchFamily="34" charset="0"/>
                          <a:cs typeface="Tahoma" panose="020B0604030504040204" pitchFamily="34" charset="0"/>
                        </a:rPr>
                        <a:t> </a:t>
                      </a:r>
                      <a:endParaRPr lang="ko-KR" sz="1000" b="1">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spcBef>
                          <a:spcPts val="385"/>
                        </a:spcBef>
                        <a:spcAft>
                          <a:spcPts val="0"/>
                        </a:spcAft>
                      </a:pPr>
                      <a:r>
                        <a:rPr lang="en-US" sz="1000" b="0">
                          <a:solidFill>
                            <a:schemeClr val="tx1"/>
                          </a:solidFill>
                          <a:effectLst/>
                          <a:latin typeface="Tahoma" panose="020B0604030504040204" pitchFamily="34" charset="0"/>
                          <a:ea typeface="Tahoma" panose="020B0604030504040204" pitchFamily="34" charset="0"/>
                          <a:cs typeface="Tahoma" panose="020B0604030504040204" pitchFamily="34" charset="0"/>
                        </a:rPr>
                        <a:t>2</a:t>
                      </a:r>
                      <a:endParaRPr lang="ko-KR" sz="1000" b="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spcBef>
                          <a:spcPts val="385"/>
                        </a:spcBef>
                        <a:spcAft>
                          <a:spcPts val="0"/>
                        </a:spcAft>
                      </a:pPr>
                      <a:r>
                        <a:rPr lang="en-US" sz="1000" b="0">
                          <a:solidFill>
                            <a:schemeClr val="tx1"/>
                          </a:solidFill>
                          <a:effectLst/>
                          <a:latin typeface="Tahoma" panose="020B0604030504040204" pitchFamily="34" charset="0"/>
                          <a:ea typeface="Tahoma" panose="020B0604030504040204" pitchFamily="34" charset="0"/>
                          <a:cs typeface="Tahoma" panose="020B0604030504040204" pitchFamily="34" charset="0"/>
                        </a:rPr>
                        <a:t>Product code</a:t>
                      </a:r>
                      <a:endParaRPr lang="ko-KR" sz="1000" b="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8255" marR="11430" algn="ctr">
                        <a:spcBef>
                          <a:spcPts val="385"/>
                        </a:spcBef>
                        <a:spcAft>
                          <a:spcPts val="0"/>
                        </a:spcAft>
                      </a:pPr>
                      <a:r>
                        <a:rPr lang="en-US" sz="1000" b="0">
                          <a:solidFill>
                            <a:schemeClr val="tx1"/>
                          </a:solidFill>
                          <a:effectLst/>
                          <a:latin typeface="Tahoma" panose="020B0604030504040204" pitchFamily="34" charset="0"/>
                          <a:ea typeface="Tahoma" panose="020B0604030504040204" pitchFamily="34" charset="0"/>
                          <a:cs typeface="Tahoma" panose="020B0604030504040204" pitchFamily="34" charset="0"/>
                        </a:rPr>
                        <a:t>UNS32</a:t>
                      </a:r>
                      <a:endParaRPr lang="ko-KR" sz="1000" b="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005">
                        <a:spcBef>
                          <a:spcPts val="385"/>
                        </a:spcBef>
                        <a:spcAft>
                          <a:spcPts val="0"/>
                        </a:spcAft>
                      </a:pPr>
                      <a:r>
                        <a:rPr lang="en-US" sz="1000" b="0">
                          <a:solidFill>
                            <a:schemeClr val="tx1"/>
                          </a:solidFill>
                          <a:effectLst/>
                          <a:latin typeface="Tahoma" panose="020B0604030504040204" pitchFamily="34" charset="0"/>
                          <a:ea typeface="Tahoma" panose="020B0604030504040204" pitchFamily="34" charset="0"/>
                          <a:cs typeface="Tahoma" panose="020B0604030504040204" pitchFamily="34" charset="0"/>
                        </a:rPr>
                        <a:t>ro</a:t>
                      </a:r>
                      <a:endParaRPr lang="ko-KR" sz="1000" b="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005">
                        <a:spcBef>
                          <a:spcPts val="385"/>
                        </a:spcBef>
                        <a:spcAft>
                          <a:spcPts val="0"/>
                        </a:spcAft>
                      </a:pPr>
                      <a:r>
                        <a:rPr lang="en-US" sz="1000" b="0">
                          <a:solidFill>
                            <a:schemeClr val="tx1"/>
                          </a:solidFill>
                          <a:effectLst/>
                          <a:latin typeface="Tahoma" panose="020B0604030504040204" pitchFamily="34" charset="0"/>
                          <a:ea typeface="Tahoma" panose="020B0604030504040204" pitchFamily="34" charset="0"/>
                          <a:cs typeface="Tahoma" panose="020B0604030504040204" pitchFamily="34" charset="0"/>
                        </a:rPr>
                        <a:t>typical</a:t>
                      </a:r>
                      <a:endParaRPr lang="ko-KR" sz="1000" b="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000" b="0">
                          <a:solidFill>
                            <a:schemeClr val="tx1"/>
                          </a:solidFill>
                          <a:effectLst/>
                          <a:latin typeface="Tahoma" panose="020B0604030504040204" pitchFamily="34" charset="0"/>
                          <a:ea typeface="Tahoma" panose="020B0604030504040204" pitchFamily="34" charset="0"/>
                          <a:cs typeface="Tahoma" panose="020B0604030504040204" pitchFamily="34" charset="0"/>
                        </a:rPr>
                        <a:t> </a:t>
                      </a:r>
                      <a:endParaRPr lang="ko-KR" sz="1000" b="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62699">
                <a:tc>
                  <a:txBody>
                    <a:bodyPr/>
                    <a:lstStyle/>
                    <a:p>
                      <a:pPr>
                        <a:spcAft>
                          <a:spcPts val="0"/>
                        </a:spcAft>
                      </a:pPr>
                      <a:r>
                        <a:rPr lang="en-US" sz="1000" b="1">
                          <a:solidFill>
                            <a:schemeClr val="tx1"/>
                          </a:solidFill>
                          <a:effectLst/>
                          <a:latin typeface="Tahoma" panose="020B0604030504040204" pitchFamily="34" charset="0"/>
                          <a:ea typeface="Tahoma" panose="020B0604030504040204" pitchFamily="34" charset="0"/>
                          <a:cs typeface="Tahoma" panose="020B0604030504040204" pitchFamily="34" charset="0"/>
                        </a:rPr>
                        <a:t> </a:t>
                      </a:r>
                      <a:endParaRPr lang="ko-KR" sz="1000" b="1">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spcBef>
                          <a:spcPts val="385"/>
                        </a:spcBef>
                        <a:spcAft>
                          <a:spcPts val="0"/>
                        </a:spcAft>
                      </a:pPr>
                      <a:r>
                        <a:rPr lang="en-US" sz="1000" b="0">
                          <a:solidFill>
                            <a:schemeClr val="tx1"/>
                          </a:solidFill>
                          <a:effectLst/>
                          <a:latin typeface="Tahoma" panose="020B0604030504040204" pitchFamily="34" charset="0"/>
                          <a:ea typeface="Tahoma" panose="020B0604030504040204" pitchFamily="34" charset="0"/>
                          <a:cs typeface="Tahoma" panose="020B0604030504040204" pitchFamily="34" charset="0"/>
                        </a:rPr>
                        <a:t>3</a:t>
                      </a:r>
                      <a:endParaRPr lang="ko-KR" sz="1000" b="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spcBef>
                          <a:spcPts val="385"/>
                        </a:spcBef>
                        <a:spcAft>
                          <a:spcPts val="0"/>
                        </a:spcAft>
                      </a:pPr>
                      <a:r>
                        <a:rPr lang="en-US" sz="1000" b="0" dirty="0">
                          <a:solidFill>
                            <a:schemeClr val="tx1"/>
                          </a:solidFill>
                          <a:effectLst/>
                          <a:latin typeface="Tahoma" panose="020B0604030504040204" pitchFamily="34" charset="0"/>
                          <a:ea typeface="Tahoma" panose="020B0604030504040204" pitchFamily="34" charset="0"/>
                          <a:cs typeface="Tahoma" panose="020B0604030504040204" pitchFamily="34" charset="0"/>
                        </a:rPr>
                        <a:t>Revision No.</a:t>
                      </a:r>
                      <a:endParaRPr lang="ko-KR" sz="1000" b="0" dirty="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8255" marR="10795" algn="ctr">
                        <a:spcBef>
                          <a:spcPts val="385"/>
                        </a:spcBef>
                        <a:spcAft>
                          <a:spcPts val="0"/>
                        </a:spcAft>
                      </a:pPr>
                      <a:r>
                        <a:rPr lang="en-US" sz="1000" b="0">
                          <a:solidFill>
                            <a:schemeClr val="tx1"/>
                          </a:solidFill>
                          <a:effectLst/>
                          <a:latin typeface="Tahoma" panose="020B0604030504040204" pitchFamily="34" charset="0"/>
                          <a:ea typeface="Tahoma" panose="020B0604030504040204" pitchFamily="34" charset="0"/>
                          <a:cs typeface="Tahoma" panose="020B0604030504040204" pitchFamily="34" charset="0"/>
                        </a:rPr>
                        <a:t>UNS32</a:t>
                      </a:r>
                      <a:endParaRPr lang="ko-KR" sz="1000" b="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005">
                        <a:spcBef>
                          <a:spcPts val="385"/>
                        </a:spcBef>
                        <a:spcAft>
                          <a:spcPts val="0"/>
                        </a:spcAft>
                      </a:pPr>
                      <a:r>
                        <a:rPr lang="en-US" sz="1000" b="0" dirty="0">
                          <a:solidFill>
                            <a:schemeClr val="tx1"/>
                          </a:solidFill>
                          <a:effectLst/>
                          <a:latin typeface="Tahoma" panose="020B0604030504040204" pitchFamily="34" charset="0"/>
                          <a:ea typeface="Tahoma" panose="020B0604030504040204" pitchFamily="34" charset="0"/>
                          <a:cs typeface="Tahoma" panose="020B0604030504040204" pitchFamily="34" charset="0"/>
                        </a:rPr>
                        <a:t>ro</a:t>
                      </a:r>
                      <a:endParaRPr lang="ko-KR" sz="1000" b="0" dirty="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005">
                        <a:spcBef>
                          <a:spcPts val="385"/>
                        </a:spcBef>
                        <a:spcAft>
                          <a:spcPts val="0"/>
                        </a:spcAft>
                      </a:pPr>
                      <a:r>
                        <a:rPr lang="en-US" sz="1000" b="0">
                          <a:solidFill>
                            <a:schemeClr val="tx1"/>
                          </a:solidFill>
                          <a:effectLst/>
                          <a:latin typeface="Tahoma" panose="020B0604030504040204" pitchFamily="34" charset="0"/>
                          <a:ea typeface="Tahoma" panose="020B0604030504040204" pitchFamily="34" charset="0"/>
                          <a:cs typeface="Tahoma" panose="020B0604030504040204" pitchFamily="34" charset="0"/>
                        </a:rPr>
                        <a:t>typical</a:t>
                      </a:r>
                      <a:endParaRPr lang="ko-KR" sz="1000" b="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000" b="0" dirty="0">
                          <a:solidFill>
                            <a:schemeClr val="tx1"/>
                          </a:solidFill>
                          <a:effectLst/>
                          <a:latin typeface="Tahoma" panose="020B0604030504040204" pitchFamily="34" charset="0"/>
                          <a:ea typeface="Tahoma" panose="020B0604030504040204" pitchFamily="34" charset="0"/>
                          <a:cs typeface="Tahoma" panose="020B0604030504040204" pitchFamily="34" charset="0"/>
                        </a:rPr>
                        <a:t> </a:t>
                      </a:r>
                      <a:endParaRPr lang="ko-KR" sz="1000" b="0" dirty="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62699">
                <a:tc>
                  <a:txBody>
                    <a:bodyPr/>
                    <a:lstStyle/>
                    <a:p>
                      <a:pPr>
                        <a:spcAft>
                          <a:spcPts val="0"/>
                        </a:spcAft>
                      </a:pPr>
                      <a:r>
                        <a:rPr lang="en-US" sz="1000" b="1" dirty="0">
                          <a:effectLst/>
                          <a:latin typeface="Tahoma" panose="020B0604030504040204" pitchFamily="34" charset="0"/>
                          <a:ea typeface="Tahoma" panose="020B0604030504040204" pitchFamily="34" charset="0"/>
                          <a:cs typeface="Tahoma" panose="020B0604030504040204" pitchFamily="34" charset="0"/>
                        </a:rPr>
                        <a:t> </a:t>
                      </a:r>
                      <a:endParaRPr lang="ko-KR" sz="1000" b="1" dirty="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spcBef>
                          <a:spcPts val="385"/>
                        </a:spcBef>
                        <a:spcAft>
                          <a:spcPts val="0"/>
                        </a:spcAft>
                      </a:pPr>
                      <a:r>
                        <a:rPr lang="en-US" sz="1000" b="0">
                          <a:solidFill>
                            <a:srgbClr val="231F20"/>
                          </a:solidFill>
                          <a:effectLst/>
                          <a:latin typeface="Tahoma" panose="020B0604030504040204" pitchFamily="34" charset="0"/>
                          <a:ea typeface="Tahoma" panose="020B0604030504040204" pitchFamily="34" charset="0"/>
                          <a:cs typeface="Tahoma" panose="020B0604030504040204" pitchFamily="34" charset="0"/>
                        </a:rPr>
                        <a:t>4</a:t>
                      </a:r>
                      <a:endParaRPr lang="ko-KR" sz="1000" b="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marR="227330">
                        <a:spcBef>
                          <a:spcPts val="385"/>
                        </a:spcBef>
                        <a:spcAft>
                          <a:spcPts val="0"/>
                        </a:spcAft>
                      </a:pPr>
                      <a:r>
                        <a:rPr lang="en-US" sz="1000" b="0">
                          <a:solidFill>
                            <a:srgbClr val="231F20"/>
                          </a:solidFill>
                          <a:effectLst/>
                          <a:latin typeface="Tahoma" panose="020B0604030504040204" pitchFamily="34" charset="0"/>
                          <a:ea typeface="Tahoma" panose="020B0604030504040204" pitchFamily="34" charset="0"/>
                          <a:cs typeface="Tahoma" panose="020B0604030504040204" pitchFamily="34" charset="0"/>
                        </a:rPr>
                        <a:t>Serial No.</a:t>
                      </a:r>
                      <a:endParaRPr lang="ko-KR" sz="1000" b="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8255" marR="10795" algn="ctr">
                        <a:spcBef>
                          <a:spcPts val="385"/>
                        </a:spcBef>
                        <a:spcAft>
                          <a:spcPts val="0"/>
                        </a:spcAft>
                      </a:pPr>
                      <a:r>
                        <a:rPr lang="en-US" sz="1000" b="0">
                          <a:solidFill>
                            <a:srgbClr val="231F20"/>
                          </a:solidFill>
                          <a:effectLst/>
                          <a:latin typeface="Tahoma" panose="020B0604030504040204" pitchFamily="34" charset="0"/>
                          <a:ea typeface="Tahoma" panose="020B0604030504040204" pitchFamily="34" charset="0"/>
                          <a:cs typeface="Tahoma" panose="020B0604030504040204" pitchFamily="34" charset="0"/>
                        </a:rPr>
                        <a:t>UNS32</a:t>
                      </a:r>
                      <a:endParaRPr lang="ko-KR" sz="1000" b="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005">
                        <a:spcBef>
                          <a:spcPts val="385"/>
                        </a:spcBef>
                        <a:spcAft>
                          <a:spcPts val="0"/>
                        </a:spcAft>
                      </a:pPr>
                      <a:r>
                        <a:rPr lang="en-US" sz="1000" b="0">
                          <a:solidFill>
                            <a:srgbClr val="231F20"/>
                          </a:solidFill>
                          <a:effectLst/>
                          <a:latin typeface="Tahoma" panose="020B0604030504040204" pitchFamily="34" charset="0"/>
                          <a:ea typeface="Tahoma" panose="020B0604030504040204" pitchFamily="34" charset="0"/>
                          <a:cs typeface="Tahoma" panose="020B0604030504040204" pitchFamily="34" charset="0"/>
                        </a:rPr>
                        <a:t>ro</a:t>
                      </a:r>
                      <a:endParaRPr lang="ko-KR" sz="1000" b="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005">
                        <a:spcBef>
                          <a:spcPts val="385"/>
                        </a:spcBef>
                        <a:spcAft>
                          <a:spcPts val="0"/>
                        </a:spcAft>
                      </a:pPr>
                      <a:r>
                        <a:rPr lang="en-US" sz="1000" b="0">
                          <a:solidFill>
                            <a:srgbClr val="231F20"/>
                          </a:solidFill>
                          <a:effectLst/>
                          <a:latin typeface="Tahoma" panose="020B0604030504040204" pitchFamily="34" charset="0"/>
                          <a:ea typeface="Tahoma" panose="020B0604030504040204" pitchFamily="34" charset="0"/>
                          <a:cs typeface="Tahoma" panose="020B0604030504040204" pitchFamily="34" charset="0"/>
                        </a:rPr>
                        <a:t>typical</a:t>
                      </a:r>
                      <a:endParaRPr lang="ko-KR" sz="1000" b="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000" b="0">
                          <a:effectLst/>
                          <a:latin typeface="Tahoma" panose="020B0604030504040204" pitchFamily="34" charset="0"/>
                          <a:ea typeface="Tahoma" panose="020B0604030504040204" pitchFamily="34" charset="0"/>
                          <a:cs typeface="Tahoma" panose="020B0604030504040204" pitchFamily="34" charset="0"/>
                        </a:rPr>
                        <a:t> </a:t>
                      </a:r>
                      <a:endParaRPr lang="ko-KR" sz="1000" b="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62699">
                <a:tc>
                  <a:txBody>
                    <a:bodyPr/>
                    <a:lstStyle/>
                    <a:p>
                      <a:pPr marL="43180">
                        <a:spcBef>
                          <a:spcPts val="385"/>
                        </a:spcBef>
                        <a:spcAft>
                          <a:spcPts val="0"/>
                        </a:spcAft>
                      </a:pPr>
                      <a:r>
                        <a:rPr lang="en-US" sz="1000" b="1" dirty="0">
                          <a:solidFill>
                            <a:srgbClr val="231F20"/>
                          </a:solidFill>
                          <a:effectLst/>
                          <a:latin typeface="Tahoma" panose="020B0604030504040204" pitchFamily="34" charset="0"/>
                          <a:ea typeface="Tahoma" panose="020B0604030504040204" pitchFamily="34" charset="0"/>
                          <a:cs typeface="Tahoma" panose="020B0604030504040204" pitchFamily="34" charset="0"/>
                        </a:rPr>
                        <a:t>1200h</a:t>
                      </a:r>
                      <a:endParaRPr lang="ko-KR" sz="1000" b="1" dirty="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marL="40640">
                        <a:spcBef>
                          <a:spcPts val="385"/>
                        </a:spcBef>
                        <a:spcAft>
                          <a:spcPts val="0"/>
                        </a:spcAft>
                      </a:pPr>
                      <a:r>
                        <a:rPr lang="en-US" sz="1000" b="0" dirty="0">
                          <a:solidFill>
                            <a:srgbClr val="231F20"/>
                          </a:solidFill>
                          <a:effectLst/>
                          <a:latin typeface="Tahoma" panose="020B0604030504040204" pitchFamily="34" charset="0"/>
                          <a:ea typeface="Tahoma" panose="020B0604030504040204" pitchFamily="34" charset="0"/>
                          <a:cs typeface="Tahoma" panose="020B0604030504040204" pitchFamily="34" charset="0"/>
                        </a:rPr>
                        <a:t>Server SDO1 parameter</a:t>
                      </a:r>
                      <a:endParaRPr lang="ko-KR" sz="1000" b="0" dirty="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latinLnBrk="1"/>
                      <a:endParaRPr lang="ko-KR"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en-US" sz="1000" b="0">
                          <a:effectLst/>
                          <a:latin typeface="Tahoma" panose="020B0604030504040204" pitchFamily="34" charset="0"/>
                          <a:ea typeface="Tahoma" panose="020B0604030504040204" pitchFamily="34" charset="0"/>
                          <a:cs typeface="Tahoma" panose="020B0604030504040204" pitchFamily="34" charset="0"/>
                        </a:rPr>
                        <a:t> </a:t>
                      </a:r>
                      <a:endParaRPr lang="ko-KR" sz="1000" b="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en-US" sz="1000" b="0">
                          <a:effectLst/>
                          <a:latin typeface="Tahoma" panose="020B0604030504040204" pitchFamily="34" charset="0"/>
                          <a:ea typeface="Tahoma" panose="020B0604030504040204" pitchFamily="34" charset="0"/>
                          <a:cs typeface="Tahoma" panose="020B0604030504040204" pitchFamily="34" charset="0"/>
                        </a:rPr>
                        <a:t> </a:t>
                      </a:r>
                      <a:endParaRPr lang="ko-KR" sz="1000" b="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en-US" sz="1000" b="0">
                          <a:effectLst/>
                          <a:latin typeface="Tahoma" panose="020B0604030504040204" pitchFamily="34" charset="0"/>
                          <a:ea typeface="Tahoma" panose="020B0604030504040204" pitchFamily="34" charset="0"/>
                          <a:cs typeface="Tahoma" panose="020B0604030504040204" pitchFamily="34" charset="0"/>
                        </a:rPr>
                        <a:t> </a:t>
                      </a:r>
                      <a:endParaRPr lang="ko-KR" sz="1000" b="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000" b="0">
                          <a:effectLst/>
                          <a:latin typeface="Tahoma" panose="020B0604030504040204" pitchFamily="34" charset="0"/>
                          <a:ea typeface="Tahoma" panose="020B0604030504040204" pitchFamily="34" charset="0"/>
                          <a:cs typeface="Tahoma" panose="020B0604030504040204" pitchFamily="34" charset="0"/>
                        </a:rPr>
                        <a:t> </a:t>
                      </a:r>
                      <a:endParaRPr lang="ko-KR" sz="1000" b="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62699">
                <a:tc>
                  <a:txBody>
                    <a:bodyPr/>
                    <a:lstStyle/>
                    <a:p>
                      <a:pPr>
                        <a:spcAft>
                          <a:spcPts val="0"/>
                        </a:spcAft>
                      </a:pPr>
                      <a:r>
                        <a:rPr lang="en-US" sz="1000" b="1">
                          <a:effectLst/>
                          <a:latin typeface="Tahoma" panose="020B0604030504040204" pitchFamily="34" charset="0"/>
                          <a:ea typeface="Tahoma" panose="020B0604030504040204" pitchFamily="34" charset="0"/>
                          <a:cs typeface="Tahoma" panose="020B0604030504040204" pitchFamily="34" charset="0"/>
                        </a:rPr>
                        <a:t> </a:t>
                      </a:r>
                      <a:endParaRPr lang="ko-KR" sz="1000" b="1">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spcBef>
                          <a:spcPts val="385"/>
                        </a:spcBef>
                        <a:spcAft>
                          <a:spcPts val="0"/>
                        </a:spcAft>
                      </a:pPr>
                      <a:r>
                        <a:rPr lang="en-US" sz="1000" b="0">
                          <a:solidFill>
                            <a:srgbClr val="231F20"/>
                          </a:solidFill>
                          <a:effectLst/>
                          <a:latin typeface="Tahoma" panose="020B0604030504040204" pitchFamily="34" charset="0"/>
                          <a:ea typeface="Tahoma" panose="020B0604030504040204" pitchFamily="34" charset="0"/>
                          <a:cs typeface="Tahoma" panose="020B0604030504040204" pitchFamily="34" charset="0"/>
                        </a:rPr>
                        <a:t>0</a:t>
                      </a:r>
                      <a:endParaRPr lang="ko-KR" sz="1000" b="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marR="227330">
                        <a:spcBef>
                          <a:spcPts val="385"/>
                        </a:spcBef>
                        <a:spcAft>
                          <a:spcPts val="0"/>
                        </a:spcAft>
                      </a:pPr>
                      <a:r>
                        <a:rPr lang="en-US" sz="1000" b="0" dirty="0">
                          <a:solidFill>
                            <a:srgbClr val="231F20"/>
                          </a:solidFill>
                          <a:effectLst/>
                          <a:latin typeface="Tahoma" panose="020B0604030504040204" pitchFamily="34" charset="0"/>
                          <a:ea typeface="Tahoma" panose="020B0604030504040204" pitchFamily="34" charset="0"/>
                          <a:cs typeface="Tahoma" panose="020B0604030504040204" pitchFamily="34" charset="0"/>
                        </a:rPr>
                        <a:t>Highest supported subindex</a:t>
                      </a:r>
                      <a:endParaRPr lang="ko-KR" sz="1000" b="0" dirty="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8255" marR="41910" algn="ctr">
                        <a:spcBef>
                          <a:spcPts val="385"/>
                        </a:spcBef>
                        <a:spcAft>
                          <a:spcPts val="0"/>
                        </a:spcAft>
                      </a:pPr>
                      <a:r>
                        <a:rPr lang="en-US" sz="1000" b="0">
                          <a:solidFill>
                            <a:srgbClr val="231F20"/>
                          </a:solidFill>
                          <a:effectLst/>
                          <a:latin typeface="Tahoma" panose="020B0604030504040204" pitchFamily="34" charset="0"/>
                          <a:ea typeface="Tahoma" panose="020B0604030504040204" pitchFamily="34" charset="0"/>
                          <a:cs typeface="Tahoma" panose="020B0604030504040204" pitchFamily="34" charset="0"/>
                        </a:rPr>
                        <a:t>UNS8</a:t>
                      </a:r>
                      <a:endParaRPr lang="ko-KR" sz="1000" b="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spcBef>
                          <a:spcPts val="385"/>
                        </a:spcBef>
                        <a:spcAft>
                          <a:spcPts val="0"/>
                        </a:spcAft>
                      </a:pPr>
                      <a:r>
                        <a:rPr lang="en-US" sz="1000" b="0">
                          <a:solidFill>
                            <a:srgbClr val="231F20"/>
                          </a:solidFill>
                          <a:effectLst/>
                          <a:latin typeface="Tahoma" panose="020B0604030504040204" pitchFamily="34" charset="0"/>
                          <a:ea typeface="Tahoma" panose="020B0604030504040204" pitchFamily="34" charset="0"/>
                          <a:cs typeface="Tahoma" panose="020B0604030504040204" pitchFamily="34" charset="0"/>
                        </a:rPr>
                        <a:t>ro</a:t>
                      </a:r>
                      <a:endParaRPr lang="ko-KR" sz="1000" b="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spcBef>
                          <a:spcPts val="385"/>
                        </a:spcBef>
                        <a:spcAft>
                          <a:spcPts val="0"/>
                        </a:spcAft>
                      </a:pPr>
                      <a:r>
                        <a:rPr lang="en-US" sz="1000" b="0">
                          <a:solidFill>
                            <a:srgbClr val="231F20"/>
                          </a:solidFill>
                          <a:effectLst/>
                          <a:latin typeface="Tahoma" panose="020B0604030504040204" pitchFamily="34" charset="0"/>
                          <a:ea typeface="Tahoma" panose="020B0604030504040204" pitchFamily="34" charset="0"/>
                          <a:cs typeface="Tahoma" panose="020B0604030504040204" pitchFamily="34" charset="0"/>
                        </a:rPr>
                        <a:t>2</a:t>
                      </a:r>
                      <a:endParaRPr lang="ko-KR" sz="1000" b="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000" b="0">
                          <a:effectLst/>
                          <a:latin typeface="Tahoma" panose="020B0604030504040204" pitchFamily="34" charset="0"/>
                          <a:ea typeface="Tahoma" panose="020B0604030504040204" pitchFamily="34" charset="0"/>
                          <a:cs typeface="Tahoma" panose="020B0604030504040204" pitchFamily="34" charset="0"/>
                        </a:rPr>
                        <a:t> </a:t>
                      </a:r>
                      <a:endParaRPr lang="ko-KR" sz="1000" b="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62699">
                <a:tc>
                  <a:txBody>
                    <a:bodyPr/>
                    <a:lstStyle/>
                    <a:p>
                      <a:pPr>
                        <a:spcAft>
                          <a:spcPts val="0"/>
                        </a:spcAft>
                      </a:pPr>
                      <a:r>
                        <a:rPr lang="en-US" sz="1000" b="1" dirty="0">
                          <a:effectLst/>
                          <a:latin typeface="Tahoma" panose="020B0604030504040204" pitchFamily="34" charset="0"/>
                          <a:ea typeface="Tahoma" panose="020B0604030504040204" pitchFamily="34" charset="0"/>
                          <a:cs typeface="Tahoma" panose="020B0604030504040204" pitchFamily="34" charset="0"/>
                        </a:rPr>
                        <a:t> </a:t>
                      </a:r>
                      <a:endParaRPr lang="ko-KR" sz="1000" b="1" dirty="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spcBef>
                          <a:spcPts val="385"/>
                        </a:spcBef>
                        <a:spcAft>
                          <a:spcPts val="0"/>
                        </a:spcAft>
                      </a:pPr>
                      <a:r>
                        <a:rPr lang="en-US" sz="1000" b="0">
                          <a:solidFill>
                            <a:srgbClr val="231F20"/>
                          </a:solidFill>
                          <a:effectLst/>
                          <a:latin typeface="Tahoma" panose="020B0604030504040204" pitchFamily="34" charset="0"/>
                          <a:ea typeface="Tahoma" panose="020B0604030504040204" pitchFamily="34" charset="0"/>
                          <a:cs typeface="Tahoma" panose="020B0604030504040204" pitchFamily="34" charset="0"/>
                        </a:rPr>
                        <a:t>1</a:t>
                      </a:r>
                      <a:endParaRPr lang="ko-KR" sz="1000" b="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marR="227330">
                        <a:spcBef>
                          <a:spcPts val="385"/>
                        </a:spcBef>
                        <a:spcAft>
                          <a:spcPts val="0"/>
                        </a:spcAft>
                      </a:pPr>
                      <a:r>
                        <a:rPr lang="en-US" sz="1000" b="0" dirty="0">
                          <a:solidFill>
                            <a:srgbClr val="231F20"/>
                          </a:solidFill>
                          <a:effectLst/>
                          <a:latin typeface="Tahoma" panose="020B0604030504040204" pitchFamily="34" charset="0"/>
                          <a:ea typeface="Tahoma" panose="020B0604030504040204" pitchFamily="34" charset="0"/>
                          <a:cs typeface="Tahoma" panose="020B0604030504040204" pitchFamily="34" charset="0"/>
                        </a:rPr>
                        <a:t>COB ID Client &gt; Server</a:t>
                      </a:r>
                      <a:endParaRPr lang="ko-KR" sz="1000" b="0" dirty="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8255" marR="10160" algn="ctr">
                        <a:spcBef>
                          <a:spcPts val="385"/>
                        </a:spcBef>
                        <a:spcAft>
                          <a:spcPts val="0"/>
                        </a:spcAft>
                      </a:pPr>
                      <a:r>
                        <a:rPr lang="en-US" sz="1000" b="0">
                          <a:solidFill>
                            <a:srgbClr val="231F20"/>
                          </a:solidFill>
                          <a:effectLst/>
                          <a:latin typeface="Tahoma" panose="020B0604030504040204" pitchFamily="34" charset="0"/>
                          <a:ea typeface="Tahoma" panose="020B0604030504040204" pitchFamily="34" charset="0"/>
                          <a:cs typeface="Tahoma" panose="020B0604030504040204" pitchFamily="34" charset="0"/>
                        </a:rPr>
                        <a:t>UNS32</a:t>
                      </a:r>
                      <a:endParaRPr lang="ko-KR" sz="1000" b="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spcBef>
                          <a:spcPts val="385"/>
                        </a:spcBef>
                        <a:spcAft>
                          <a:spcPts val="0"/>
                        </a:spcAft>
                      </a:pPr>
                      <a:r>
                        <a:rPr lang="en-US" sz="1000" b="0">
                          <a:solidFill>
                            <a:srgbClr val="231F20"/>
                          </a:solidFill>
                          <a:effectLst/>
                          <a:latin typeface="Tahoma" panose="020B0604030504040204" pitchFamily="34" charset="0"/>
                          <a:ea typeface="Tahoma" panose="020B0604030504040204" pitchFamily="34" charset="0"/>
                          <a:cs typeface="Tahoma" panose="020B0604030504040204" pitchFamily="34" charset="0"/>
                        </a:rPr>
                        <a:t>ro</a:t>
                      </a:r>
                      <a:endParaRPr lang="ko-KR" sz="1000" b="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spcBef>
                          <a:spcPts val="385"/>
                        </a:spcBef>
                        <a:spcAft>
                          <a:spcPts val="0"/>
                        </a:spcAft>
                      </a:pPr>
                      <a:r>
                        <a:rPr lang="en-US" sz="1000" b="0">
                          <a:solidFill>
                            <a:srgbClr val="231F20"/>
                          </a:solidFill>
                          <a:effectLst/>
                          <a:latin typeface="Tahoma" panose="020B0604030504040204" pitchFamily="34" charset="0"/>
                          <a:ea typeface="Tahoma" panose="020B0604030504040204" pitchFamily="34" charset="0"/>
                          <a:cs typeface="Tahoma" panose="020B0604030504040204" pitchFamily="34" charset="0"/>
                        </a:rPr>
                        <a:t>600h+NID</a:t>
                      </a:r>
                      <a:endParaRPr lang="ko-KR" sz="1000" b="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000" b="0" dirty="0">
                          <a:effectLst/>
                          <a:latin typeface="Tahoma" panose="020B0604030504040204" pitchFamily="34" charset="0"/>
                          <a:ea typeface="Tahoma" panose="020B0604030504040204" pitchFamily="34" charset="0"/>
                          <a:cs typeface="Tahoma" panose="020B0604030504040204" pitchFamily="34" charset="0"/>
                        </a:rPr>
                        <a:t> </a:t>
                      </a:r>
                      <a:endParaRPr lang="ko-KR" sz="1000" b="0" dirty="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62699">
                <a:tc>
                  <a:txBody>
                    <a:bodyPr/>
                    <a:lstStyle/>
                    <a:p>
                      <a:pPr>
                        <a:spcAft>
                          <a:spcPts val="0"/>
                        </a:spcAft>
                      </a:pPr>
                      <a:r>
                        <a:rPr lang="en-US" sz="1000" b="1" dirty="0">
                          <a:effectLst/>
                          <a:latin typeface="Tahoma" panose="020B0604030504040204" pitchFamily="34" charset="0"/>
                          <a:ea typeface="Tahoma" panose="020B0604030504040204" pitchFamily="34" charset="0"/>
                          <a:cs typeface="Tahoma" panose="020B0604030504040204" pitchFamily="34" charset="0"/>
                        </a:rPr>
                        <a:t> </a:t>
                      </a:r>
                      <a:endParaRPr lang="ko-KR" sz="1000" b="1" dirty="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spcBef>
                          <a:spcPts val="385"/>
                        </a:spcBef>
                        <a:spcAft>
                          <a:spcPts val="0"/>
                        </a:spcAft>
                      </a:pPr>
                      <a:r>
                        <a:rPr lang="en-US" sz="1000" b="0">
                          <a:solidFill>
                            <a:srgbClr val="231F20"/>
                          </a:solidFill>
                          <a:effectLst/>
                          <a:latin typeface="Tahoma" panose="020B0604030504040204" pitchFamily="34" charset="0"/>
                          <a:ea typeface="Tahoma" panose="020B0604030504040204" pitchFamily="34" charset="0"/>
                          <a:cs typeface="Tahoma" panose="020B0604030504040204" pitchFamily="34" charset="0"/>
                        </a:rPr>
                        <a:t>2</a:t>
                      </a:r>
                      <a:endParaRPr lang="ko-KR" sz="1000" b="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marR="227330">
                        <a:spcBef>
                          <a:spcPts val="385"/>
                        </a:spcBef>
                        <a:spcAft>
                          <a:spcPts val="0"/>
                        </a:spcAft>
                      </a:pPr>
                      <a:r>
                        <a:rPr lang="en-US" sz="1000" b="0" dirty="0">
                          <a:solidFill>
                            <a:srgbClr val="231F20"/>
                          </a:solidFill>
                          <a:effectLst/>
                          <a:latin typeface="Tahoma" panose="020B0604030504040204" pitchFamily="34" charset="0"/>
                          <a:ea typeface="Tahoma" panose="020B0604030504040204" pitchFamily="34" charset="0"/>
                          <a:cs typeface="Tahoma" panose="020B0604030504040204" pitchFamily="34" charset="0"/>
                        </a:rPr>
                        <a:t>COB ID Server &gt; Client</a:t>
                      </a:r>
                      <a:endParaRPr lang="ko-KR" sz="1000" b="0" dirty="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8255" marR="10160" algn="ctr">
                        <a:spcBef>
                          <a:spcPts val="385"/>
                        </a:spcBef>
                        <a:spcAft>
                          <a:spcPts val="0"/>
                        </a:spcAft>
                      </a:pPr>
                      <a:r>
                        <a:rPr lang="en-US" sz="1000" b="0">
                          <a:solidFill>
                            <a:srgbClr val="231F20"/>
                          </a:solidFill>
                          <a:effectLst/>
                          <a:latin typeface="Tahoma" panose="020B0604030504040204" pitchFamily="34" charset="0"/>
                          <a:ea typeface="Tahoma" panose="020B0604030504040204" pitchFamily="34" charset="0"/>
                          <a:cs typeface="Tahoma" panose="020B0604030504040204" pitchFamily="34" charset="0"/>
                        </a:rPr>
                        <a:t>UNS32</a:t>
                      </a:r>
                      <a:endParaRPr lang="ko-KR" sz="1000" b="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spcBef>
                          <a:spcPts val="385"/>
                        </a:spcBef>
                        <a:spcAft>
                          <a:spcPts val="0"/>
                        </a:spcAft>
                      </a:pPr>
                      <a:r>
                        <a:rPr lang="en-US" sz="1000" b="0">
                          <a:solidFill>
                            <a:srgbClr val="231F20"/>
                          </a:solidFill>
                          <a:effectLst/>
                          <a:latin typeface="Tahoma" panose="020B0604030504040204" pitchFamily="34" charset="0"/>
                          <a:ea typeface="Tahoma" panose="020B0604030504040204" pitchFamily="34" charset="0"/>
                          <a:cs typeface="Tahoma" panose="020B0604030504040204" pitchFamily="34" charset="0"/>
                        </a:rPr>
                        <a:t>ro</a:t>
                      </a:r>
                      <a:endParaRPr lang="ko-KR" sz="1000" b="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spcBef>
                          <a:spcPts val="385"/>
                        </a:spcBef>
                        <a:spcAft>
                          <a:spcPts val="0"/>
                        </a:spcAft>
                      </a:pPr>
                      <a:r>
                        <a:rPr lang="en-US" sz="1000" b="0">
                          <a:solidFill>
                            <a:srgbClr val="231F20"/>
                          </a:solidFill>
                          <a:effectLst/>
                          <a:latin typeface="Tahoma" panose="020B0604030504040204" pitchFamily="34" charset="0"/>
                          <a:ea typeface="Tahoma" panose="020B0604030504040204" pitchFamily="34" charset="0"/>
                          <a:cs typeface="Tahoma" panose="020B0604030504040204" pitchFamily="34" charset="0"/>
                        </a:rPr>
                        <a:t>580h+NID</a:t>
                      </a:r>
                      <a:endParaRPr lang="ko-KR" sz="1000" b="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000" b="0" dirty="0">
                          <a:effectLst/>
                          <a:latin typeface="Tahoma" panose="020B0604030504040204" pitchFamily="34" charset="0"/>
                          <a:ea typeface="Tahoma" panose="020B0604030504040204" pitchFamily="34" charset="0"/>
                          <a:cs typeface="Tahoma" panose="020B0604030504040204" pitchFamily="34" charset="0"/>
                        </a:rPr>
                        <a:t> </a:t>
                      </a:r>
                      <a:endParaRPr lang="ko-KR" sz="1000" b="0" dirty="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62699">
                <a:tc>
                  <a:txBody>
                    <a:bodyPr/>
                    <a:lstStyle/>
                    <a:p>
                      <a:pPr marL="43180">
                        <a:spcBef>
                          <a:spcPts val="385"/>
                        </a:spcBef>
                        <a:spcAft>
                          <a:spcPts val="0"/>
                        </a:spcAft>
                      </a:pPr>
                      <a:r>
                        <a:rPr lang="en-US" sz="1000" b="1" dirty="0">
                          <a:solidFill>
                            <a:srgbClr val="231F20"/>
                          </a:solidFill>
                          <a:effectLst/>
                          <a:latin typeface="Tahoma" panose="020B0604030504040204" pitchFamily="34" charset="0"/>
                          <a:ea typeface="Tahoma" panose="020B0604030504040204" pitchFamily="34" charset="0"/>
                          <a:cs typeface="Tahoma" panose="020B0604030504040204" pitchFamily="34" charset="0"/>
                        </a:rPr>
                        <a:t>1800h</a:t>
                      </a:r>
                      <a:endParaRPr lang="ko-KR" sz="1000" b="1" dirty="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marL="40640">
                        <a:spcBef>
                          <a:spcPts val="385"/>
                        </a:spcBef>
                        <a:spcAft>
                          <a:spcPts val="0"/>
                        </a:spcAft>
                      </a:pPr>
                      <a:r>
                        <a:rPr lang="en-US" sz="1000" b="0" dirty="0">
                          <a:solidFill>
                            <a:srgbClr val="231F20"/>
                          </a:solidFill>
                          <a:effectLst/>
                          <a:latin typeface="Tahoma" panose="020B0604030504040204" pitchFamily="34" charset="0"/>
                          <a:ea typeface="Tahoma" panose="020B0604030504040204" pitchFamily="34" charset="0"/>
                          <a:cs typeface="Tahoma" panose="020B0604030504040204" pitchFamily="34" charset="0"/>
                        </a:rPr>
                        <a:t>Transmit PDO1 communication parameters</a:t>
                      </a:r>
                      <a:endParaRPr lang="ko-KR" sz="1000" b="0" dirty="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latinLnBrk="1"/>
                      <a:endParaRPr lang="ko-KR"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en-US" sz="1000" b="0">
                          <a:effectLst/>
                          <a:latin typeface="Tahoma" panose="020B0604030504040204" pitchFamily="34" charset="0"/>
                          <a:ea typeface="Tahoma" panose="020B0604030504040204" pitchFamily="34" charset="0"/>
                          <a:cs typeface="Tahoma" panose="020B0604030504040204" pitchFamily="34" charset="0"/>
                        </a:rPr>
                        <a:t> </a:t>
                      </a:r>
                      <a:endParaRPr lang="ko-KR" sz="1000" b="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en-US" sz="1000" b="0">
                          <a:effectLst/>
                          <a:latin typeface="Tahoma" panose="020B0604030504040204" pitchFamily="34" charset="0"/>
                          <a:ea typeface="Tahoma" panose="020B0604030504040204" pitchFamily="34" charset="0"/>
                          <a:cs typeface="Tahoma" panose="020B0604030504040204" pitchFamily="34" charset="0"/>
                        </a:rPr>
                        <a:t> </a:t>
                      </a:r>
                      <a:endParaRPr lang="ko-KR" sz="1000" b="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en-US" sz="1000" b="0" dirty="0">
                          <a:effectLst/>
                          <a:latin typeface="Tahoma" panose="020B0604030504040204" pitchFamily="34" charset="0"/>
                          <a:ea typeface="Tahoma" panose="020B0604030504040204" pitchFamily="34" charset="0"/>
                          <a:cs typeface="Tahoma" panose="020B0604030504040204" pitchFamily="34" charset="0"/>
                        </a:rPr>
                        <a:t> </a:t>
                      </a:r>
                      <a:endParaRPr lang="ko-KR" sz="1000" b="0" dirty="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000" b="0" dirty="0">
                          <a:effectLst/>
                          <a:latin typeface="Tahoma" panose="020B0604030504040204" pitchFamily="34" charset="0"/>
                          <a:ea typeface="Tahoma" panose="020B0604030504040204" pitchFamily="34" charset="0"/>
                          <a:cs typeface="Tahoma" panose="020B0604030504040204" pitchFamily="34" charset="0"/>
                        </a:rPr>
                        <a:t> </a:t>
                      </a:r>
                      <a:endParaRPr lang="ko-KR" sz="1000" b="0" dirty="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62699">
                <a:tc>
                  <a:txBody>
                    <a:bodyPr/>
                    <a:lstStyle/>
                    <a:p>
                      <a:pPr>
                        <a:spcAft>
                          <a:spcPts val="0"/>
                        </a:spcAft>
                      </a:pPr>
                      <a:r>
                        <a:rPr lang="en-US" sz="1000" b="1" dirty="0">
                          <a:effectLst/>
                          <a:latin typeface="Tahoma" panose="020B0604030504040204" pitchFamily="34" charset="0"/>
                          <a:ea typeface="Tahoma" panose="020B0604030504040204" pitchFamily="34" charset="0"/>
                          <a:cs typeface="Tahoma" panose="020B0604030504040204" pitchFamily="34" charset="0"/>
                        </a:rPr>
                        <a:t> </a:t>
                      </a:r>
                      <a:endParaRPr lang="ko-KR" sz="1000" b="1" dirty="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spcBef>
                          <a:spcPts val="385"/>
                        </a:spcBef>
                        <a:spcAft>
                          <a:spcPts val="0"/>
                        </a:spcAft>
                      </a:pPr>
                      <a:r>
                        <a:rPr lang="en-US" sz="1000" b="0">
                          <a:solidFill>
                            <a:srgbClr val="231F20"/>
                          </a:solidFill>
                          <a:effectLst/>
                          <a:latin typeface="Tahoma" panose="020B0604030504040204" pitchFamily="34" charset="0"/>
                          <a:ea typeface="Tahoma" panose="020B0604030504040204" pitchFamily="34" charset="0"/>
                          <a:cs typeface="Tahoma" panose="020B0604030504040204" pitchFamily="34" charset="0"/>
                        </a:rPr>
                        <a:t>0</a:t>
                      </a:r>
                      <a:endParaRPr lang="ko-KR" sz="1000" b="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marR="227330">
                        <a:spcBef>
                          <a:spcPts val="385"/>
                        </a:spcBef>
                        <a:spcAft>
                          <a:spcPts val="0"/>
                        </a:spcAft>
                      </a:pPr>
                      <a:r>
                        <a:rPr lang="en-US" sz="1000" b="0" dirty="0">
                          <a:solidFill>
                            <a:srgbClr val="231F20"/>
                          </a:solidFill>
                          <a:effectLst/>
                          <a:latin typeface="Tahoma" panose="020B0604030504040204" pitchFamily="34" charset="0"/>
                          <a:ea typeface="Tahoma" panose="020B0604030504040204" pitchFamily="34" charset="0"/>
                          <a:cs typeface="Tahoma" panose="020B0604030504040204" pitchFamily="34" charset="0"/>
                        </a:rPr>
                        <a:t>Highest supported subindex</a:t>
                      </a:r>
                      <a:endParaRPr lang="ko-KR" sz="1000" b="0" dirty="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8255" marR="41910" algn="ctr">
                        <a:spcBef>
                          <a:spcPts val="385"/>
                        </a:spcBef>
                        <a:spcAft>
                          <a:spcPts val="0"/>
                        </a:spcAft>
                      </a:pPr>
                      <a:r>
                        <a:rPr lang="en-US" sz="1000" b="0">
                          <a:solidFill>
                            <a:srgbClr val="231F20"/>
                          </a:solidFill>
                          <a:effectLst/>
                          <a:latin typeface="Tahoma" panose="020B0604030504040204" pitchFamily="34" charset="0"/>
                          <a:ea typeface="Tahoma" panose="020B0604030504040204" pitchFamily="34" charset="0"/>
                          <a:cs typeface="Tahoma" panose="020B0604030504040204" pitchFamily="34" charset="0"/>
                        </a:rPr>
                        <a:t>UNS8</a:t>
                      </a:r>
                      <a:endParaRPr lang="ko-KR" sz="1000" b="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spcBef>
                          <a:spcPts val="385"/>
                        </a:spcBef>
                        <a:spcAft>
                          <a:spcPts val="0"/>
                        </a:spcAft>
                      </a:pPr>
                      <a:r>
                        <a:rPr lang="en-US" sz="1000" b="0">
                          <a:solidFill>
                            <a:srgbClr val="231F20"/>
                          </a:solidFill>
                          <a:effectLst/>
                          <a:latin typeface="Tahoma" panose="020B0604030504040204" pitchFamily="34" charset="0"/>
                          <a:ea typeface="Tahoma" panose="020B0604030504040204" pitchFamily="34" charset="0"/>
                          <a:cs typeface="Tahoma" panose="020B0604030504040204" pitchFamily="34" charset="0"/>
                        </a:rPr>
                        <a:t>ro</a:t>
                      </a:r>
                      <a:endParaRPr lang="ko-KR" sz="1000" b="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spcBef>
                          <a:spcPts val="385"/>
                        </a:spcBef>
                        <a:spcAft>
                          <a:spcPts val="0"/>
                        </a:spcAft>
                      </a:pPr>
                      <a:r>
                        <a:rPr lang="en-US" sz="1000" b="0">
                          <a:solidFill>
                            <a:srgbClr val="231F20"/>
                          </a:solidFill>
                          <a:effectLst/>
                          <a:latin typeface="Tahoma" panose="020B0604030504040204" pitchFamily="34" charset="0"/>
                          <a:ea typeface="Tahoma" panose="020B0604030504040204" pitchFamily="34" charset="0"/>
                          <a:cs typeface="Tahoma" panose="020B0604030504040204" pitchFamily="34" charset="0"/>
                        </a:rPr>
                        <a:t>5</a:t>
                      </a:r>
                      <a:endParaRPr lang="ko-KR" sz="1000" b="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000" b="0" dirty="0">
                          <a:effectLst/>
                          <a:latin typeface="Tahoma" panose="020B0604030504040204" pitchFamily="34" charset="0"/>
                          <a:ea typeface="Tahoma" panose="020B0604030504040204" pitchFamily="34" charset="0"/>
                          <a:cs typeface="Tahoma" panose="020B0604030504040204" pitchFamily="34" charset="0"/>
                        </a:rPr>
                        <a:t> </a:t>
                      </a:r>
                      <a:endParaRPr lang="ko-KR" sz="1000" b="0" dirty="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62699">
                <a:tc>
                  <a:txBody>
                    <a:bodyPr/>
                    <a:lstStyle/>
                    <a:p>
                      <a:pPr>
                        <a:spcAft>
                          <a:spcPts val="0"/>
                        </a:spcAft>
                      </a:pPr>
                      <a:r>
                        <a:rPr lang="en-US" sz="1000" b="1" dirty="0">
                          <a:effectLst/>
                          <a:latin typeface="Tahoma" panose="020B0604030504040204" pitchFamily="34" charset="0"/>
                          <a:ea typeface="Tahoma" panose="020B0604030504040204" pitchFamily="34" charset="0"/>
                          <a:cs typeface="Tahoma" panose="020B0604030504040204" pitchFamily="34" charset="0"/>
                        </a:rPr>
                        <a:t> </a:t>
                      </a:r>
                      <a:endParaRPr lang="ko-KR" sz="1000" b="1" dirty="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spcBef>
                          <a:spcPts val="385"/>
                        </a:spcBef>
                        <a:spcAft>
                          <a:spcPts val="0"/>
                        </a:spcAft>
                      </a:pPr>
                      <a:r>
                        <a:rPr lang="en-US" sz="1000" b="0">
                          <a:solidFill>
                            <a:srgbClr val="231F20"/>
                          </a:solidFill>
                          <a:effectLst/>
                          <a:latin typeface="Tahoma" panose="020B0604030504040204" pitchFamily="34" charset="0"/>
                          <a:ea typeface="Tahoma" panose="020B0604030504040204" pitchFamily="34" charset="0"/>
                          <a:cs typeface="Tahoma" panose="020B0604030504040204" pitchFamily="34" charset="0"/>
                        </a:rPr>
                        <a:t>1</a:t>
                      </a:r>
                      <a:endParaRPr lang="ko-KR" sz="1000" b="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marR="227330">
                        <a:spcBef>
                          <a:spcPts val="385"/>
                        </a:spcBef>
                        <a:spcAft>
                          <a:spcPts val="0"/>
                        </a:spcAft>
                      </a:pPr>
                      <a:r>
                        <a:rPr lang="en-US" sz="1000" b="0" dirty="0">
                          <a:solidFill>
                            <a:srgbClr val="231F20"/>
                          </a:solidFill>
                          <a:effectLst/>
                          <a:latin typeface="Tahoma" panose="020B0604030504040204" pitchFamily="34" charset="0"/>
                          <a:ea typeface="Tahoma" panose="020B0604030504040204" pitchFamily="34" charset="0"/>
                          <a:cs typeface="Tahoma" panose="020B0604030504040204" pitchFamily="34" charset="0"/>
                        </a:rPr>
                        <a:t>COB ID</a:t>
                      </a:r>
                      <a:endParaRPr lang="ko-KR" sz="1000" b="0" dirty="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8255" marR="10160" algn="ctr">
                        <a:spcBef>
                          <a:spcPts val="385"/>
                        </a:spcBef>
                        <a:spcAft>
                          <a:spcPts val="0"/>
                        </a:spcAft>
                      </a:pPr>
                      <a:r>
                        <a:rPr lang="en-US" sz="1000" b="0" dirty="0">
                          <a:solidFill>
                            <a:srgbClr val="231F20"/>
                          </a:solidFill>
                          <a:effectLst/>
                          <a:latin typeface="Tahoma" panose="020B0604030504040204" pitchFamily="34" charset="0"/>
                          <a:ea typeface="Tahoma" panose="020B0604030504040204" pitchFamily="34" charset="0"/>
                          <a:cs typeface="Tahoma" panose="020B0604030504040204" pitchFamily="34" charset="0"/>
                        </a:rPr>
                        <a:t>UNS32</a:t>
                      </a:r>
                      <a:endParaRPr lang="ko-KR" sz="1000" b="0" dirty="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spcBef>
                          <a:spcPts val="385"/>
                        </a:spcBef>
                        <a:spcAft>
                          <a:spcPts val="0"/>
                        </a:spcAft>
                      </a:pPr>
                      <a:r>
                        <a:rPr lang="en-US" sz="1000" b="0">
                          <a:solidFill>
                            <a:srgbClr val="231F20"/>
                          </a:solidFill>
                          <a:effectLst/>
                          <a:latin typeface="Tahoma" panose="020B0604030504040204" pitchFamily="34" charset="0"/>
                          <a:ea typeface="Tahoma" panose="020B0604030504040204" pitchFamily="34" charset="0"/>
                          <a:cs typeface="Tahoma" panose="020B0604030504040204" pitchFamily="34" charset="0"/>
                        </a:rPr>
                        <a:t>ro</a:t>
                      </a:r>
                      <a:endParaRPr lang="ko-KR" sz="1000" b="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spcBef>
                          <a:spcPts val="385"/>
                        </a:spcBef>
                        <a:spcAft>
                          <a:spcPts val="0"/>
                        </a:spcAft>
                      </a:pPr>
                      <a:r>
                        <a:rPr lang="en-US" sz="1000" b="0">
                          <a:solidFill>
                            <a:srgbClr val="231F20"/>
                          </a:solidFill>
                          <a:effectLst/>
                          <a:latin typeface="Tahoma" panose="020B0604030504040204" pitchFamily="34" charset="0"/>
                          <a:ea typeface="Tahoma" panose="020B0604030504040204" pitchFamily="34" charset="0"/>
                          <a:cs typeface="Tahoma" panose="020B0604030504040204" pitchFamily="34" charset="0"/>
                        </a:rPr>
                        <a:t>180h+NID</a:t>
                      </a:r>
                      <a:endParaRPr lang="ko-KR" sz="1000" b="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000" b="0" dirty="0">
                          <a:effectLst/>
                          <a:latin typeface="Tahoma" panose="020B0604030504040204" pitchFamily="34" charset="0"/>
                          <a:ea typeface="Tahoma" panose="020B0604030504040204" pitchFamily="34" charset="0"/>
                          <a:cs typeface="Tahoma" panose="020B0604030504040204" pitchFamily="34" charset="0"/>
                        </a:rPr>
                        <a:t> </a:t>
                      </a:r>
                      <a:endParaRPr lang="ko-KR" sz="1000" b="0" dirty="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92308">
                <a:tc>
                  <a:txBody>
                    <a:bodyPr/>
                    <a:lstStyle/>
                    <a:p>
                      <a:pPr>
                        <a:spcAft>
                          <a:spcPts val="0"/>
                        </a:spcAft>
                      </a:pPr>
                      <a:r>
                        <a:rPr lang="en-US" sz="1000" b="1" dirty="0">
                          <a:effectLst/>
                          <a:latin typeface="Tahoma" panose="020B0604030504040204" pitchFamily="34" charset="0"/>
                          <a:ea typeface="Tahoma" panose="020B0604030504040204" pitchFamily="34" charset="0"/>
                          <a:cs typeface="Tahoma" panose="020B0604030504040204" pitchFamily="34" charset="0"/>
                        </a:rPr>
                        <a:t> </a:t>
                      </a:r>
                      <a:endParaRPr lang="ko-KR" sz="1000" b="1" dirty="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spcBef>
                          <a:spcPts val="385"/>
                        </a:spcBef>
                        <a:spcAft>
                          <a:spcPts val="0"/>
                        </a:spcAft>
                      </a:pPr>
                      <a:r>
                        <a:rPr lang="en-US" sz="1000" b="0">
                          <a:solidFill>
                            <a:srgbClr val="231F20"/>
                          </a:solidFill>
                          <a:effectLst/>
                          <a:latin typeface="Tahoma" panose="020B0604030504040204" pitchFamily="34" charset="0"/>
                          <a:ea typeface="Tahoma" panose="020B0604030504040204" pitchFamily="34" charset="0"/>
                          <a:cs typeface="Tahoma" panose="020B0604030504040204" pitchFamily="34" charset="0"/>
                        </a:rPr>
                        <a:t>2</a:t>
                      </a:r>
                      <a:endParaRPr lang="ko-KR" sz="1000" b="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marR="227330">
                        <a:lnSpc>
                          <a:spcPct val="128000"/>
                        </a:lnSpc>
                        <a:spcBef>
                          <a:spcPts val="385"/>
                        </a:spcBef>
                        <a:spcAft>
                          <a:spcPts val="0"/>
                        </a:spcAft>
                      </a:pPr>
                      <a:r>
                        <a:rPr lang="en-US" sz="1000" b="0" dirty="0">
                          <a:solidFill>
                            <a:srgbClr val="231F20"/>
                          </a:solidFill>
                          <a:effectLst/>
                          <a:latin typeface="Tahoma" panose="020B0604030504040204" pitchFamily="34" charset="0"/>
                          <a:ea typeface="Tahoma" panose="020B0604030504040204" pitchFamily="34" charset="0"/>
                          <a:cs typeface="Tahoma" panose="020B0604030504040204" pitchFamily="34" charset="0"/>
                        </a:rPr>
                        <a:t>Transmission </a:t>
                      </a:r>
                      <a:r>
                        <a:rPr lang="en-US" sz="1000" b="0" dirty="0" smtClean="0">
                          <a:solidFill>
                            <a:srgbClr val="231F20"/>
                          </a:solidFill>
                          <a:effectLst/>
                          <a:latin typeface="Tahoma" panose="020B0604030504040204" pitchFamily="34" charset="0"/>
                          <a:ea typeface="Tahoma" panose="020B0604030504040204" pitchFamily="34" charset="0"/>
                          <a:cs typeface="Tahoma" panose="020B0604030504040204" pitchFamily="34" charset="0"/>
                        </a:rPr>
                        <a:t>type</a:t>
                      </a:r>
                      <a:r>
                        <a:rPr lang="en-US" sz="1000" b="0" baseline="0" dirty="0" smtClean="0">
                          <a:solidFill>
                            <a:srgbClr val="231F20"/>
                          </a:solidFill>
                          <a:effectLst/>
                          <a:latin typeface="Tahoma" panose="020B0604030504040204" pitchFamily="34" charset="0"/>
                          <a:ea typeface="Tahoma" panose="020B0604030504040204" pitchFamily="34" charset="0"/>
                          <a:cs typeface="Tahoma" panose="020B0604030504040204" pitchFamily="34" charset="0"/>
                        </a:rPr>
                        <a:t> </a:t>
                      </a:r>
                      <a:r>
                        <a:rPr lang="en-US" sz="1000" b="0" dirty="0" smtClean="0">
                          <a:solidFill>
                            <a:srgbClr val="231F20"/>
                          </a:solidFill>
                          <a:effectLst/>
                          <a:latin typeface="Tahoma" panose="020B0604030504040204" pitchFamily="34" charset="0"/>
                          <a:ea typeface="Tahoma" panose="020B0604030504040204" pitchFamily="34" charset="0"/>
                          <a:cs typeface="Tahoma" panose="020B0604030504040204" pitchFamily="34" charset="0"/>
                        </a:rPr>
                        <a:t>(synchronous /</a:t>
                      </a:r>
                      <a:br>
                        <a:rPr lang="en-US" sz="1000" b="0" dirty="0" smtClean="0">
                          <a:solidFill>
                            <a:srgbClr val="231F20"/>
                          </a:solidFill>
                          <a:effectLst/>
                          <a:latin typeface="Tahoma" panose="020B0604030504040204" pitchFamily="34" charset="0"/>
                          <a:ea typeface="Tahoma" panose="020B0604030504040204" pitchFamily="34" charset="0"/>
                          <a:cs typeface="Tahoma" panose="020B0604030504040204" pitchFamily="34" charset="0"/>
                        </a:rPr>
                      </a:br>
                      <a:r>
                        <a:rPr lang="en-US" sz="1000" b="0" dirty="0" smtClean="0">
                          <a:solidFill>
                            <a:srgbClr val="231F20"/>
                          </a:solidFill>
                          <a:effectLst/>
                          <a:latin typeface="Tahoma" panose="020B0604030504040204" pitchFamily="34" charset="0"/>
                          <a:ea typeface="Tahoma" panose="020B0604030504040204" pitchFamily="34" charset="0"/>
                          <a:cs typeface="Tahoma" panose="020B0604030504040204" pitchFamily="34" charset="0"/>
                        </a:rPr>
                        <a:t>asynchronous </a:t>
                      </a:r>
                      <a:r>
                        <a:rPr lang="en-US" sz="1000" b="0" dirty="0">
                          <a:solidFill>
                            <a:srgbClr val="231F20"/>
                          </a:solidFill>
                          <a:effectLst/>
                          <a:latin typeface="Tahoma" panose="020B0604030504040204" pitchFamily="34" charset="0"/>
                          <a:ea typeface="Tahoma" panose="020B0604030504040204" pitchFamily="34" charset="0"/>
                          <a:cs typeface="Tahoma" panose="020B0604030504040204" pitchFamily="34" charset="0"/>
                        </a:rPr>
                        <a:t>manufacturer speciﬁc)</a:t>
                      </a:r>
                      <a:endParaRPr lang="ko-KR" sz="1000" b="0" dirty="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8255" marR="41910" algn="ctr">
                        <a:spcBef>
                          <a:spcPts val="385"/>
                        </a:spcBef>
                        <a:spcAft>
                          <a:spcPts val="0"/>
                        </a:spcAft>
                      </a:pPr>
                      <a:r>
                        <a:rPr lang="en-US" sz="1000" b="0">
                          <a:solidFill>
                            <a:srgbClr val="231F20"/>
                          </a:solidFill>
                          <a:effectLst/>
                          <a:latin typeface="Tahoma" panose="020B0604030504040204" pitchFamily="34" charset="0"/>
                          <a:ea typeface="Tahoma" panose="020B0604030504040204" pitchFamily="34" charset="0"/>
                          <a:cs typeface="Tahoma" panose="020B0604030504040204" pitchFamily="34" charset="0"/>
                        </a:rPr>
                        <a:t>UNS8</a:t>
                      </a:r>
                      <a:endParaRPr lang="ko-KR" sz="1000" b="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spcBef>
                          <a:spcPts val="385"/>
                        </a:spcBef>
                        <a:spcAft>
                          <a:spcPts val="0"/>
                        </a:spcAft>
                      </a:pPr>
                      <a:r>
                        <a:rPr lang="en-US" sz="1000" b="0" dirty="0">
                          <a:solidFill>
                            <a:srgbClr val="231F20"/>
                          </a:solidFill>
                          <a:effectLst/>
                          <a:latin typeface="Tahoma" panose="020B0604030504040204" pitchFamily="34" charset="0"/>
                          <a:ea typeface="Tahoma" panose="020B0604030504040204" pitchFamily="34" charset="0"/>
                          <a:cs typeface="Tahoma" panose="020B0604030504040204" pitchFamily="34" charset="0"/>
                        </a:rPr>
                        <a:t>rw</a:t>
                      </a:r>
                      <a:endParaRPr lang="ko-KR" sz="1000" b="0" dirty="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spcBef>
                          <a:spcPts val="385"/>
                        </a:spcBef>
                        <a:spcAft>
                          <a:spcPts val="0"/>
                        </a:spcAft>
                      </a:pPr>
                      <a:r>
                        <a:rPr lang="en-US" sz="1000" b="0">
                          <a:solidFill>
                            <a:srgbClr val="231F20"/>
                          </a:solidFill>
                          <a:effectLst/>
                          <a:latin typeface="Tahoma" panose="020B0604030504040204" pitchFamily="34" charset="0"/>
                          <a:ea typeface="Tahoma" panose="020B0604030504040204" pitchFamily="34" charset="0"/>
                          <a:cs typeface="Tahoma" panose="020B0604030504040204" pitchFamily="34" charset="0"/>
                        </a:rPr>
                        <a:t>FFh</a:t>
                      </a:r>
                      <a:endParaRPr lang="ko-KR" sz="1000" b="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lgn="ctr">
                        <a:spcBef>
                          <a:spcPts val="385"/>
                        </a:spcBef>
                        <a:spcAft>
                          <a:spcPts val="0"/>
                        </a:spcAft>
                      </a:pPr>
                      <a:r>
                        <a:rPr lang="en-US" sz="1000" b="0" dirty="0">
                          <a:solidFill>
                            <a:srgbClr val="231F20"/>
                          </a:solidFill>
                          <a:effectLst/>
                          <a:latin typeface="Tahoma" panose="020B0604030504040204" pitchFamily="34" charset="0"/>
                          <a:ea typeface="Tahoma" panose="020B0604030504040204" pitchFamily="34" charset="0"/>
                          <a:cs typeface="Tahoma" panose="020B0604030504040204" pitchFamily="34" charset="0"/>
                        </a:rPr>
                        <a:t>x</a:t>
                      </a:r>
                      <a:endParaRPr lang="ko-KR" sz="1000" b="0" dirty="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92308">
                <a:tc>
                  <a:txBody>
                    <a:bodyPr/>
                    <a:lstStyle/>
                    <a:p>
                      <a:pPr>
                        <a:spcAft>
                          <a:spcPts val="0"/>
                        </a:spcAft>
                      </a:pPr>
                      <a:r>
                        <a:rPr lang="en-US" sz="1000" b="1" dirty="0">
                          <a:effectLst/>
                          <a:latin typeface="Tahoma" panose="020B0604030504040204" pitchFamily="34" charset="0"/>
                          <a:ea typeface="Tahoma" panose="020B0604030504040204" pitchFamily="34" charset="0"/>
                          <a:cs typeface="Tahoma" panose="020B0604030504040204" pitchFamily="34" charset="0"/>
                        </a:rPr>
                        <a:t> </a:t>
                      </a:r>
                      <a:endParaRPr lang="ko-KR" sz="1000" b="1" dirty="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spcBef>
                          <a:spcPts val="385"/>
                        </a:spcBef>
                        <a:spcAft>
                          <a:spcPts val="0"/>
                        </a:spcAft>
                      </a:pPr>
                      <a:r>
                        <a:rPr lang="en-US" sz="1000" b="0">
                          <a:solidFill>
                            <a:srgbClr val="231F20"/>
                          </a:solidFill>
                          <a:effectLst/>
                          <a:latin typeface="Tahoma" panose="020B0604030504040204" pitchFamily="34" charset="0"/>
                          <a:ea typeface="Tahoma" panose="020B0604030504040204" pitchFamily="34" charset="0"/>
                          <a:cs typeface="Tahoma" panose="020B0604030504040204" pitchFamily="34" charset="0"/>
                        </a:rPr>
                        <a:t>3</a:t>
                      </a:r>
                      <a:endParaRPr lang="ko-KR" sz="1000" b="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marR="143510">
                        <a:lnSpc>
                          <a:spcPct val="128000"/>
                        </a:lnSpc>
                        <a:spcBef>
                          <a:spcPts val="385"/>
                        </a:spcBef>
                        <a:spcAft>
                          <a:spcPts val="0"/>
                        </a:spcAft>
                      </a:pPr>
                      <a:r>
                        <a:rPr lang="en-US" sz="1000" b="0" dirty="0">
                          <a:solidFill>
                            <a:srgbClr val="231F20"/>
                          </a:solidFill>
                          <a:effectLst/>
                          <a:latin typeface="Tahoma" panose="020B0604030504040204" pitchFamily="34" charset="0"/>
                          <a:ea typeface="Tahoma" panose="020B0604030504040204" pitchFamily="34" charset="0"/>
                          <a:cs typeface="Tahoma" panose="020B0604030504040204" pitchFamily="34" charset="0"/>
                        </a:rPr>
                        <a:t>Oﬀ-time between two TPDO </a:t>
                      </a:r>
                      <a:r>
                        <a:rPr lang="en-US" sz="1000" b="0" dirty="0" smtClean="0">
                          <a:solidFill>
                            <a:srgbClr val="231F20"/>
                          </a:solidFill>
                          <a:effectLst/>
                          <a:latin typeface="Tahoma" panose="020B0604030504040204" pitchFamily="34" charset="0"/>
                          <a:ea typeface="Tahoma" panose="020B0604030504040204" pitchFamily="34" charset="0"/>
                          <a:cs typeface="Tahoma" panose="020B0604030504040204" pitchFamily="34" charset="0"/>
                        </a:rPr>
                        <a:t>messages</a:t>
                      </a:r>
                      <a:br>
                        <a:rPr lang="en-US" sz="1000" b="0" dirty="0" smtClean="0">
                          <a:solidFill>
                            <a:srgbClr val="231F20"/>
                          </a:solidFill>
                          <a:effectLst/>
                          <a:latin typeface="Tahoma" panose="020B0604030504040204" pitchFamily="34" charset="0"/>
                          <a:ea typeface="Tahoma" panose="020B0604030504040204" pitchFamily="34" charset="0"/>
                          <a:cs typeface="Tahoma" panose="020B0604030504040204" pitchFamily="34" charset="0"/>
                        </a:rPr>
                      </a:br>
                      <a:r>
                        <a:rPr lang="en-US" sz="1000" b="0" dirty="0" smtClean="0">
                          <a:solidFill>
                            <a:srgbClr val="231F20"/>
                          </a:solidFill>
                          <a:effectLst/>
                          <a:latin typeface="Tahoma" panose="020B0604030504040204" pitchFamily="34" charset="0"/>
                          <a:ea typeface="Tahoma" panose="020B0604030504040204" pitchFamily="34" charset="0"/>
                          <a:cs typeface="Tahoma" panose="020B0604030504040204" pitchFamily="34" charset="0"/>
                        </a:rPr>
                        <a:t>(a </a:t>
                      </a:r>
                      <a:r>
                        <a:rPr lang="en-US" sz="1000" b="0" dirty="0">
                          <a:solidFill>
                            <a:srgbClr val="231F20"/>
                          </a:solidFill>
                          <a:effectLst/>
                          <a:latin typeface="Tahoma" panose="020B0604030504040204" pitchFamily="34" charset="0"/>
                          <a:ea typeface="Tahoma" panose="020B0604030504040204" pitchFamily="34" charset="0"/>
                          <a:cs typeface="Tahoma" panose="020B0604030504040204" pitchFamily="34" charset="0"/>
                        </a:rPr>
                        <a:t>multiple of 100 μs, 0 deactivated)</a:t>
                      </a:r>
                      <a:endParaRPr lang="ko-KR" sz="1000" b="0" dirty="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8255" marR="10160" algn="ctr">
                        <a:spcBef>
                          <a:spcPts val="385"/>
                        </a:spcBef>
                        <a:spcAft>
                          <a:spcPts val="0"/>
                        </a:spcAft>
                      </a:pPr>
                      <a:r>
                        <a:rPr lang="en-US" sz="1000" b="0">
                          <a:solidFill>
                            <a:srgbClr val="231F20"/>
                          </a:solidFill>
                          <a:effectLst/>
                          <a:latin typeface="Tahoma" panose="020B0604030504040204" pitchFamily="34" charset="0"/>
                          <a:ea typeface="Tahoma" panose="020B0604030504040204" pitchFamily="34" charset="0"/>
                          <a:cs typeface="Tahoma" panose="020B0604030504040204" pitchFamily="34" charset="0"/>
                        </a:rPr>
                        <a:t>UNS16</a:t>
                      </a:r>
                      <a:endParaRPr lang="ko-KR" sz="1000" b="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spcBef>
                          <a:spcPts val="385"/>
                        </a:spcBef>
                        <a:spcAft>
                          <a:spcPts val="0"/>
                        </a:spcAft>
                      </a:pPr>
                      <a:r>
                        <a:rPr lang="en-US" sz="1000" b="0">
                          <a:solidFill>
                            <a:srgbClr val="231F20"/>
                          </a:solidFill>
                          <a:effectLst/>
                          <a:latin typeface="Tahoma" panose="020B0604030504040204" pitchFamily="34" charset="0"/>
                          <a:ea typeface="Tahoma" panose="020B0604030504040204" pitchFamily="34" charset="0"/>
                          <a:cs typeface="Tahoma" panose="020B0604030504040204" pitchFamily="34" charset="0"/>
                        </a:rPr>
                        <a:t>rw</a:t>
                      </a:r>
                      <a:endParaRPr lang="ko-KR" sz="1000" b="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spcBef>
                          <a:spcPts val="385"/>
                        </a:spcBef>
                        <a:spcAft>
                          <a:spcPts val="0"/>
                        </a:spcAft>
                      </a:pPr>
                      <a:r>
                        <a:rPr lang="en-US" sz="1000" b="0" dirty="0">
                          <a:solidFill>
                            <a:srgbClr val="231F20"/>
                          </a:solidFill>
                          <a:effectLst/>
                          <a:latin typeface="Tahoma" panose="020B0604030504040204" pitchFamily="34" charset="0"/>
                          <a:ea typeface="Tahoma" panose="020B0604030504040204" pitchFamily="34" charset="0"/>
                          <a:cs typeface="Tahoma" panose="020B0604030504040204" pitchFamily="34" charset="0"/>
                        </a:rPr>
                        <a:t>0</a:t>
                      </a:r>
                      <a:endParaRPr lang="ko-KR" sz="1000" b="0" dirty="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000" b="0" dirty="0">
                          <a:effectLst/>
                          <a:latin typeface="Tahoma" panose="020B0604030504040204" pitchFamily="34" charset="0"/>
                          <a:ea typeface="Tahoma" panose="020B0604030504040204" pitchFamily="34" charset="0"/>
                          <a:cs typeface="Tahoma" panose="020B0604030504040204" pitchFamily="34" charset="0"/>
                        </a:rPr>
                        <a:t> </a:t>
                      </a:r>
                      <a:endParaRPr lang="ko-KR" sz="1000" b="0" dirty="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62699">
                <a:tc>
                  <a:txBody>
                    <a:bodyPr/>
                    <a:lstStyle/>
                    <a:p>
                      <a:pPr>
                        <a:spcAft>
                          <a:spcPts val="0"/>
                        </a:spcAft>
                      </a:pPr>
                      <a:r>
                        <a:rPr lang="en-US" sz="1000" b="1" dirty="0">
                          <a:effectLst/>
                          <a:latin typeface="Tahoma" panose="020B0604030504040204" pitchFamily="34" charset="0"/>
                          <a:ea typeface="Tahoma" panose="020B0604030504040204" pitchFamily="34" charset="0"/>
                          <a:cs typeface="Tahoma" panose="020B0604030504040204" pitchFamily="34" charset="0"/>
                        </a:rPr>
                        <a:t> </a:t>
                      </a:r>
                      <a:endParaRPr lang="ko-KR" sz="1000" b="1" dirty="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spcBef>
                          <a:spcPts val="385"/>
                        </a:spcBef>
                        <a:spcAft>
                          <a:spcPts val="0"/>
                        </a:spcAft>
                      </a:pPr>
                      <a:r>
                        <a:rPr lang="en-US" sz="1000" b="0">
                          <a:solidFill>
                            <a:srgbClr val="231F20"/>
                          </a:solidFill>
                          <a:effectLst/>
                          <a:latin typeface="Tahoma" panose="020B0604030504040204" pitchFamily="34" charset="0"/>
                          <a:ea typeface="Tahoma" panose="020B0604030504040204" pitchFamily="34" charset="0"/>
                          <a:cs typeface="Tahoma" panose="020B0604030504040204" pitchFamily="34" charset="0"/>
                        </a:rPr>
                        <a:t>4</a:t>
                      </a:r>
                      <a:endParaRPr lang="ko-KR" sz="1000" b="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marR="227330">
                        <a:spcBef>
                          <a:spcPts val="385"/>
                        </a:spcBef>
                        <a:spcAft>
                          <a:spcPts val="0"/>
                        </a:spcAft>
                      </a:pPr>
                      <a:r>
                        <a:rPr lang="en-US" sz="1000" b="0" dirty="0">
                          <a:solidFill>
                            <a:srgbClr val="231F20"/>
                          </a:solidFill>
                          <a:effectLst/>
                          <a:latin typeface="Tahoma" panose="020B0604030504040204" pitchFamily="34" charset="0"/>
                          <a:ea typeface="Tahoma" panose="020B0604030504040204" pitchFamily="34" charset="0"/>
                          <a:cs typeface="Tahoma" panose="020B0604030504040204" pitchFamily="34" charset="0"/>
                        </a:rPr>
                        <a:t>Compatibility entry</a:t>
                      </a:r>
                      <a:endParaRPr lang="ko-KR" sz="1000" b="0" dirty="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8255" marR="41910" algn="ctr">
                        <a:spcBef>
                          <a:spcPts val="385"/>
                        </a:spcBef>
                        <a:spcAft>
                          <a:spcPts val="0"/>
                        </a:spcAft>
                      </a:pPr>
                      <a:r>
                        <a:rPr lang="en-US" sz="1000" b="0">
                          <a:solidFill>
                            <a:srgbClr val="231F20"/>
                          </a:solidFill>
                          <a:effectLst/>
                          <a:latin typeface="Tahoma" panose="020B0604030504040204" pitchFamily="34" charset="0"/>
                          <a:ea typeface="Tahoma" panose="020B0604030504040204" pitchFamily="34" charset="0"/>
                          <a:cs typeface="Tahoma" panose="020B0604030504040204" pitchFamily="34" charset="0"/>
                        </a:rPr>
                        <a:t>UNS8</a:t>
                      </a:r>
                      <a:endParaRPr lang="ko-KR" sz="1000" b="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spcBef>
                          <a:spcPts val="385"/>
                        </a:spcBef>
                        <a:spcAft>
                          <a:spcPts val="0"/>
                        </a:spcAft>
                      </a:pPr>
                      <a:r>
                        <a:rPr lang="en-US" sz="1000" b="0">
                          <a:solidFill>
                            <a:srgbClr val="231F20"/>
                          </a:solidFill>
                          <a:effectLst/>
                          <a:latin typeface="Tahoma" panose="020B0604030504040204" pitchFamily="34" charset="0"/>
                          <a:ea typeface="Tahoma" panose="020B0604030504040204" pitchFamily="34" charset="0"/>
                          <a:cs typeface="Tahoma" panose="020B0604030504040204" pitchFamily="34" charset="0"/>
                        </a:rPr>
                        <a:t>rw</a:t>
                      </a:r>
                      <a:endParaRPr lang="ko-KR" sz="1000" b="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spcBef>
                          <a:spcPts val="385"/>
                        </a:spcBef>
                        <a:spcAft>
                          <a:spcPts val="0"/>
                        </a:spcAft>
                      </a:pPr>
                      <a:r>
                        <a:rPr lang="en-US" sz="1000" b="0" dirty="0">
                          <a:solidFill>
                            <a:srgbClr val="231F20"/>
                          </a:solidFill>
                          <a:effectLst/>
                          <a:latin typeface="Tahoma" panose="020B0604030504040204" pitchFamily="34" charset="0"/>
                          <a:ea typeface="Tahoma" panose="020B0604030504040204" pitchFamily="34" charset="0"/>
                          <a:cs typeface="Tahoma" panose="020B0604030504040204" pitchFamily="34" charset="0"/>
                        </a:rPr>
                        <a:t>0</a:t>
                      </a:r>
                      <a:endParaRPr lang="ko-KR" sz="1000" b="0" dirty="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lgn="ctr">
                        <a:spcBef>
                          <a:spcPts val="385"/>
                        </a:spcBef>
                        <a:spcAft>
                          <a:spcPts val="0"/>
                        </a:spcAft>
                      </a:pPr>
                      <a:r>
                        <a:rPr lang="en-US" sz="1000" b="0" dirty="0">
                          <a:solidFill>
                            <a:srgbClr val="231F20"/>
                          </a:solidFill>
                          <a:effectLst/>
                          <a:latin typeface="Tahoma" panose="020B0604030504040204" pitchFamily="34" charset="0"/>
                          <a:ea typeface="Tahoma" panose="020B0604030504040204" pitchFamily="34" charset="0"/>
                          <a:cs typeface="Tahoma" panose="020B0604030504040204" pitchFamily="34" charset="0"/>
                        </a:rPr>
                        <a:t>x</a:t>
                      </a:r>
                      <a:endParaRPr lang="ko-KR" sz="1000" b="0" dirty="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92308">
                <a:tc>
                  <a:txBody>
                    <a:bodyPr/>
                    <a:lstStyle/>
                    <a:p>
                      <a:pPr>
                        <a:spcAft>
                          <a:spcPts val="0"/>
                        </a:spcAft>
                      </a:pPr>
                      <a:r>
                        <a:rPr lang="en-US" sz="1000" b="1" dirty="0">
                          <a:effectLst/>
                          <a:latin typeface="Tahoma" panose="020B0604030504040204" pitchFamily="34" charset="0"/>
                          <a:ea typeface="Tahoma" panose="020B0604030504040204" pitchFamily="34" charset="0"/>
                          <a:cs typeface="Tahoma" panose="020B0604030504040204" pitchFamily="34" charset="0"/>
                        </a:rPr>
                        <a:t> </a:t>
                      </a:r>
                      <a:endParaRPr lang="ko-KR" sz="1000" b="1" dirty="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spcBef>
                          <a:spcPts val="385"/>
                        </a:spcBef>
                        <a:spcAft>
                          <a:spcPts val="0"/>
                        </a:spcAft>
                      </a:pPr>
                      <a:r>
                        <a:rPr lang="en-US" sz="1000" b="0">
                          <a:solidFill>
                            <a:srgbClr val="231F20"/>
                          </a:solidFill>
                          <a:effectLst/>
                          <a:latin typeface="Tahoma" panose="020B0604030504040204" pitchFamily="34" charset="0"/>
                          <a:ea typeface="Tahoma" panose="020B0604030504040204" pitchFamily="34" charset="0"/>
                          <a:cs typeface="Tahoma" panose="020B0604030504040204" pitchFamily="34" charset="0"/>
                        </a:rPr>
                        <a:t>5</a:t>
                      </a:r>
                      <a:endParaRPr lang="ko-KR" sz="1000" b="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marR="128270">
                        <a:lnSpc>
                          <a:spcPct val="128000"/>
                        </a:lnSpc>
                        <a:spcBef>
                          <a:spcPts val="385"/>
                        </a:spcBef>
                        <a:spcAft>
                          <a:spcPts val="0"/>
                        </a:spcAft>
                      </a:pPr>
                      <a:r>
                        <a:rPr lang="en-US" sz="1000" b="0" dirty="0">
                          <a:solidFill>
                            <a:srgbClr val="231F20"/>
                          </a:solidFill>
                          <a:effectLst/>
                          <a:latin typeface="Tahoma" panose="020B0604030504040204" pitchFamily="34" charset="0"/>
                          <a:ea typeface="Tahoma" panose="020B0604030504040204" pitchFamily="34" charset="0"/>
                          <a:cs typeface="Tahoma" panose="020B0604030504040204" pitchFamily="34" charset="0"/>
                        </a:rPr>
                        <a:t>Interval</a:t>
                      </a:r>
                      <a:r>
                        <a:rPr lang="en-US" sz="1000" b="0" spc="-80" dirty="0">
                          <a:solidFill>
                            <a:srgbClr val="231F20"/>
                          </a:solidFill>
                          <a:effectLst/>
                          <a:latin typeface="Tahoma" panose="020B0604030504040204" pitchFamily="34" charset="0"/>
                          <a:ea typeface="Tahoma" panose="020B0604030504040204" pitchFamily="34" charset="0"/>
                          <a:cs typeface="Tahoma" panose="020B0604030504040204" pitchFamily="34" charset="0"/>
                        </a:rPr>
                        <a:t> </a:t>
                      </a:r>
                      <a:r>
                        <a:rPr lang="en-US" sz="1000" b="0" dirty="0">
                          <a:solidFill>
                            <a:srgbClr val="231F20"/>
                          </a:solidFill>
                          <a:effectLst/>
                          <a:latin typeface="Tahoma" panose="020B0604030504040204" pitchFamily="34" charset="0"/>
                          <a:ea typeface="Tahoma" panose="020B0604030504040204" pitchFamily="34" charset="0"/>
                          <a:cs typeface="Tahoma" panose="020B0604030504040204" pitchFamily="34" charset="0"/>
                        </a:rPr>
                        <a:t>time</a:t>
                      </a:r>
                      <a:r>
                        <a:rPr lang="en-US" sz="1000" b="0" spc="-80" dirty="0">
                          <a:solidFill>
                            <a:srgbClr val="231F20"/>
                          </a:solidFill>
                          <a:effectLst/>
                          <a:latin typeface="Tahoma" panose="020B0604030504040204" pitchFamily="34" charset="0"/>
                          <a:ea typeface="Tahoma" panose="020B0604030504040204" pitchFamily="34" charset="0"/>
                          <a:cs typeface="Tahoma" panose="020B0604030504040204" pitchFamily="34" charset="0"/>
                        </a:rPr>
                        <a:t> </a:t>
                      </a:r>
                      <a:r>
                        <a:rPr lang="en-US" sz="1000" b="0" dirty="0">
                          <a:solidFill>
                            <a:srgbClr val="231F20"/>
                          </a:solidFill>
                          <a:effectLst/>
                          <a:latin typeface="Tahoma" panose="020B0604030504040204" pitchFamily="34" charset="0"/>
                          <a:ea typeface="Tahoma" panose="020B0604030504040204" pitchFamily="34" charset="0"/>
                          <a:cs typeface="Tahoma" panose="020B0604030504040204" pitchFamily="34" charset="0"/>
                        </a:rPr>
                        <a:t>for</a:t>
                      </a:r>
                      <a:r>
                        <a:rPr lang="en-US" sz="1000" b="0" spc="-80" dirty="0">
                          <a:solidFill>
                            <a:srgbClr val="231F20"/>
                          </a:solidFill>
                          <a:effectLst/>
                          <a:latin typeface="Tahoma" panose="020B0604030504040204" pitchFamily="34" charset="0"/>
                          <a:ea typeface="Tahoma" panose="020B0604030504040204" pitchFamily="34" charset="0"/>
                          <a:cs typeface="Tahoma" panose="020B0604030504040204" pitchFamily="34" charset="0"/>
                        </a:rPr>
                        <a:t> </a:t>
                      </a:r>
                      <a:r>
                        <a:rPr lang="en-US" sz="1000" b="0" dirty="0">
                          <a:solidFill>
                            <a:srgbClr val="231F20"/>
                          </a:solidFill>
                          <a:effectLst/>
                          <a:latin typeface="Tahoma" panose="020B0604030504040204" pitchFamily="34" charset="0"/>
                          <a:ea typeface="Tahoma" panose="020B0604030504040204" pitchFamily="34" charset="0"/>
                          <a:cs typeface="Tahoma" panose="020B0604030504040204" pitchFamily="34" charset="0"/>
                        </a:rPr>
                        <a:t>cyclic</a:t>
                      </a:r>
                      <a:r>
                        <a:rPr lang="en-US" sz="1000" b="0" spc="-80" dirty="0">
                          <a:solidFill>
                            <a:srgbClr val="231F20"/>
                          </a:solidFill>
                          <a:effectLst/>
                          <a:latin typeface="Tahoma" panose="020B0604030504040204" pitchFamily="34" charset="0"/>
                          <a:ea typeface="Tahoma" panose="020B0604030504040204" pitchFamily="34" charset="0"/>
                          <a:cs typeface="Tahoma" panose="020B0604030504040204" pitchFamily="34" charset="0"/>
                        </a:rPr>
                        <a:t> </a:t>
                      </a:r>
                      <a:r>
                        <a:rPr lang="en-US" sz="1000" b="0" dirty="0" smtClean="0">
                          <a:solidFill>
                            <a:srgbClr val="231F20"/>
                          </a:solidFill>
                          <a:effectLst/>
                          <a:latin typeface="Tahoma" panose="020B0604030504040204" pitchFamily="34" charset="0"/>
                          <a:ea typeface="Tahoma" panose="020B0604030504040204" pitchFamily="34" charset="0"/>
                          <a:cs typeface="Tahoma" panose="020B0604030504040204" pitchFamily="34" charset="0"/>
                        </a:rPr>
                        <a:t>Send</a:t>
                      </a:r>
                      <a:r>
                        <a:rPr lang="en-US" sz="1000" b="0" spc="-80" dirty="0" smtClean="0">
                          <a:solidFill>
                            <a:srgbClr val="231F20"/>
                          </a:solidFill>
                          <a:effectLst/>
                          <a:latin typeface="Tahoma" panose="020B0604030504040204" pitchFamily="34" charset="0"/>
                          <a:ea typeface="Tahoma" panose="020B0604030504040204" pitchFamily="34" charset="0"/>
                          <a:cs typeface="Tahoma" panose="020B0604030504040204" pitchFamily="34" charset="0"/>
                        </a:rPr>
                        <a:t/>
                      </a:r>
                      <a:br>
                        <a:rPr lang="en-US" sz="1000" b="0" spc="-80" dirty="0" smtClean="0">
                          <a:solidFill>
                            <a:srgbClr val="231F20"/>
                          </a:solidFill>
                          <a:effectLst/>
                          <a:latin typeface="Tahoma" panose="020B0604030504040204" pitchFamily="34" charset="0"/>
                          <a:ea typeface="Tahoma" panose="020B0604030504040204" pitchFamily="34" charset="0"/>
                          <a:cs typeface="Tahoma" panose="020B0604030504040204" pitchFamily="34" charset="0"/>
                        </a:rPr>
                      </a:br>
                      <a:r>
                        <a:rPr lang="en-US" sz="1000" b="0" dirty="0" smtClean="0">
                          <a:solidFill>
                            <a:srgbClr val="231F20"/>
                          </a:solidFill>
                          <a:effectLst/>
                          <a:latin typeface="Tahoma" panose="020B0604030504040204" pitchFamily="34" charset="0"/>
                          <a:ea typeface="Tahoma" panose="020B0604030504040204" pitchFamily="34" charset="0"/>
                          <a:cs typeface="Tahoma" panose="020B0604030504040204" pitchFamily="34" charset="0"/>
                        </a:rPr>
                        <a:t>(a</a:t>
                      </a:r>
                      <a:r>
                        <a:rPr lang="en-US" sz="1000" b="0" spc="-80" dirty="0" smtClean="0">
                          <a:solidFill>
                            <a:srgbClr val="231F20"/>
                          </a:solidFill>
                          <a:effectLst/>
                          <a:latin typeface="Tahoma" panose="020B0604030504040204" pitchFamily="34" charset="0"/>
                          <a:ea typeface="Tahoma" panose="020B0604030504040204" pitchFamily="34" charset="0"/>
                          <a:cs typeface="Tahoma" panose="020B0604030504040204" pitchFamily="34" charset="0"/>
                        </a:rPr>
                        <a:t> </a:t>
                      </a:r>
                      <a:r>
                        <a:rPr lang="en-US" sz="1000" b="0" dirty="0">
                          <a:solidFill>
                            <a:srgbClr val="231F20"/>
                          </a:solidFill>
                          <a:effectLst/>
                          <a:latin typeface="Tahoma" panose="020B0604030504040204" pitchFamily="34" charset="0"/>
                          <a:ea typeface="Tahoma" panose="020B0604030504040204" pitchFamily="34" charset="0"/>
                          <a:cs typeface="Tahoma" panose="020B0604030504040204" pitchFamily="34" charset="0"/>
                        </a:rPr>
                        <a:t>multiple of</a:t>
                      </a:r>
                      <a:r>
                        <a:rPr lang="en-US" sz="1000" b="0" spc="-55" dirty="0">
                          <a:solidFill>
                            <a:srgbClr val="231F20"/>
                          </a:solidFill>
                          <a:effectLst/>
                          <a:latin typeface="Tahoma" panose="020B0604030504040204" pitchFamily="34" charset="0"/>
                          <a:ea typeface="Tahoma" panose="020B0604030504040204" pitchFamily="34" charset="0"/>
                          <a:cs typeface="Tahoma" panose="020B0604030504040204" pitchFamily="34" charset="0"/>
                        </a:rPr>
                        <a:t> </a:t>
                      </a:r>
                      <a:r>
                        <a:rPr lang="en-US" sz="1000" b="0" dirty="0">
                          <a:solidFill>
                            <a:srgbClr val="231F20"/>
                          </a:solidFill>
                          <a:effectLst/>
                          <a:latin typeface="Tahoma" panose="020B0604030504040204" pitchFamily="34" charset="0"/>
                          <a:ea typeface="Tahoma" panose="020B0604030504040204" pitchFamily="34" charset="0"/>
                          <a:cs typeface="Tahoma" panose="020B0604030504040204" pitchFamily="34" charset="0"/>
                        </a:rPr>
                        <a:t>1</a:t>
                      </a:r>
                      <a:r>
                        <a:rPr lang="en-US" sz="1000" b="0" spc="-55" dirty="0">
                          <a:solidFill>
                            <a:srgbClr val="231F20"/>
                          </a:solidFill>
                          <a:effectLst/>
                          <a:latin typeface="Tahoma" panose="020B0604030504040204" pitchFamily="34" charset="0"/>
                          <a:ea typeface="Tahoma" panose="020B0604030504040204" pitchFamily="34" charset="0"/>
                          <a:cs typeface="Tahoma" panose="020B0604030504040204" pitchFamily="34" charset="0"/>
                        </a:rPr>
                        <a:t> </a:t>
                      </a:r>
                      <a:r>
                        <a:rPr lang="en-US" sz="1000" b="0" dirty="0">
                          <a:solidFill>
                            <a:srgbClr val="231F20"/>
                          </a:solidFill>
                          <a:effectLst/>
                          <a:latin typeface="Tahoma" panose="020B0604030504040204" pitchFamily="34" charset="0"/>
                          <a:ea typeface="Tahoma" panose="020B0604030504040204" pitchFamily="34" charset="0"/>
                          <a:cs typeface="Tahoma" panose="020B0604030504040204" pitchFamily="34" charset="0"/>
                        </a:rPr>
                        <a:t>ms, 0 deactivated)</a:t>
                      </a:r>
                      <a:endParaRPr lang="ko-KR" sz="1000" b="0" dirty="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8255" marR="10160" algn="ctr">
                        <a:spcBef>
                          <a:spcPts val="385"/>
                        </a:spcBef>
                        <a:spcAft>
                          <a:spcPts val="0"/>
                        </a:spcAft>
                      </a:pPr>
                      <a:r>
                        <a:rPr lang="en-US" sz="1000" b="0" dirty="0">
                          <a:solidFill>
                            <a:srgbClr val="231F20"/>
                          </a:solidFill>
                          <a:effectLst/>
                          <a:latin typeface="Tahoma" panose="020B0604030504040204" pitchFamily="34" charset="0"/>
                          <a:ea typeface="Tahoma" panose="020B0604030504040204" pitchFamily="34" charset="0"/>
                          <a:cs typeface="Tahoma" panose="020B0604030504040204" pitchFamily="34" charset="0"/>
                        </a:rPr>
                        <a:t>UNS16</a:t>
                      </a:r>
                      <a:endParaRPr lang="ko-KR" sz="1000" b="0" dirty="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spcBef>
                          <a:spcPts val="385"/>
                        </a:spcBef>
                        <a:spcAft>
                          <a:spcPts val="0"/>
                        </a:spcAft>
                      </a:pPr>
                      <a:r>
                        <a:rPr lang="en-US" sz="1000" b="0">
                          <a:solidFill>
                            <a:srgbClr val="231F20"/>
                          </a:solidFill>
                          <a:effectLst/>
                          <a:latin typeface="Tahoma" panose="020B0604030504040204" pitchFamily="34" charset="0"/>
                          <a:ea typeface="Tahoma" panose="020B0604030504040204" pitchFamily="34" charset="0"/>
                          <a:cs typeface="Tahoma" panose="020B0604030504040204" pitchFamily="34" charset="0"/>
                        </a:rPr>
                        <a:t>rw</a:t>
                      </a:r>
                      <a:endParaRPr lang="ko-KR" sz="1000" b="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spcBef>
                          <a:spcPts val="385"/>
                        </a:spcBef>
                        <a:spcAft>
                          <a:spcPts val="0"/>
                        </a:spcAft>
                      </a:pPr>
                      <a:r>
                        <a:rPr lang="en-US" sz="1000" b="0" dirty="0">
                          <a:solidFill>
                            <a:srgbClr val="231F20"/>
                          </a:solidFill>
                          <a:effectLst/>
                          <a:latin typeface="Tahoma" panose="020B0604030504040204" pitchFamily="34" charset="0"/>
                          <a:ea typeface="Tahoma" panose="020B0604030504040204" pitchFamily="34" charset="0"/>
                          <a:cs typeface="Tahoma" panose="020B0604030504040204" pitchFamily="34" charset="0"/>
                        </a:rPr>
                        <a:t>0</a:t>
                      </a:r>
                      <a:endParaRPr lang="ko-KR" sz="1000" b="0" dirty="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lgn="ctr">
                        <a:spcBef>
                          <a:spcPts val="385"/>
                        </a:spcBef>
                        <a:spcAft>
                          <a:spcPts val="0"/>
                        </a:spcAft>
                      </a:pPr>
                      <a:r>
                        <a:rPr lang="en-US" sz="1000" b="0" dirty="0">
                          <a:solidFill>
                            <a:srgbClr val="231F20"/>
                          </a:solidFill>
                          <a:effectLst/>
                          <a:latin typeface="Tahoma" panose="020B0604030504040204" pitchFamily="34" charset="0"/>
                          <a:ea typeface="Tahoma" panose="020B0604030504040204" pitchFamily="34" charset="0"/>
                          <a:cs typeface="Tahoma" panose="020B0604030504040204" pitchFamily="34" charset="0"/>
                        </a:rPr>
                        <a:t>x</a:t>
                      </a:r>
                      <a:endParaRPr lang="ko-KR" sz="1000" b="0" dirty="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6" name="Rectangle 5"/>
          <p:cNvSpPr/>
          <p:nvPr/>
        </p:nvSpPr>
        <p:spPr>
          <a:xfrm>
            <a:off x="116632" y="602268"/>
            <a:ext cx="6552728" cy="369332"/>
          </a:xfrm>
          <a:prstGeom prst="rect">
            <a:avLst/>
          </a:prstGeom>
        </p:spPr>
        <p:txBody>
          <a:bodyPr wrap="square">
            <a:spAutoFit/>
          </a:bodyPr>
          <a:lstStyle/>
          <a:p>
            <a:r>
              <a:rPr lang="en-US" altLang="ko-KR" b="1" dirty="0" smtClean="0">
                <a:latin typeface="Tahoma" pitchFamily="34" charset="0"/>
                <a:ea typeface="Tahoma" pitchFamily="34" charset="0"/>
                <a:cs typeface="Tahoma" pitchFamily="34" charset="0"/>
              </a:rPr>
              <a:t>&lt;  Communication </a:t>
            </a:r>
            <a:r>
              <a:rPr lang="en-US" altLang="ko-KR" b="1" dirty="0">
                <a:latin typeface="Tahoma" pitchFamily="34" charset="0"/>
                <a:ea typeface="Tahoma" pitchFamily="34" charset="0"/>
                <a:cs typeface="Tahoma" pitchFamily="34" charset="0"/>
              </a:rPr>
              <a:t>parameters (per CiA DS-301</a:t>
            </a:r>
            <a:r>
              <a:rPr lang="en-US" altLang="ko-KR" b="1" dirty="0" smtClean="0">
                <a:latin typeface="Tahoma" pitchFamily="34" charset="0"/>
                <a:ea typeface="Tahoma" pitchFamily="34" charset="0"/>
                <a:cs typeface="Tahoma" pitchFamily="34" charset="0"/>
              </a:rPr>
              <a:t>)  &gt;</a:t>
            </a:r>
            <a:endParaRPr lang="en-US" altLang="ko-KR" b="1" dirty="0">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val="33627019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16632" y="611560"/>
            <a:ext cx="6552728" cy="923330"/>
          </a:xfrm>
          <a:prstGeom prst="rect">
            <a:avLst/>
          </a:prstGeom>
        </p:spPr>
        <p:txBody>
          <a:bodyPr wrap="square">
            <a:spAutoFit/>
          </a:bodyPr>
          <a:lstStyle/>
          <a:p>
            <a:pPr lvl="0"/>
            <a:r>
              <a:rPr lang="en-US" altLang="ko-KR" sz="1200" b="1" dirty="0" smtClean="0">
                <a:solidFill>
                  <a:prstClr val="black"/>
                </a:solidFill>
                <a:latin typeface="Tahoma" pitchFamily="34" charset="0"/>
                <a:ea typeface="Tahoma" pitchFamily="34" charset="0"/>
                <a:cs typeface="Tahoma" pitchFamily="34" charset="0"/>
              </a:rPr>
              <a:t>Error register (1001h)</a:t>
            </a:r>
          </a:p>
          <a:p>
            <a:pPr lvl="0"/>
            <a:r>
              <a:rPr lang="en-US" altLang="ko-KR" sz="1050" dirty="0" smtClean="0">
                <a:solidFill>
                  <a:prstClr val="black"/>
                </a:solidFill>
                <a:latin typeface="Tahoma" pitchFamily="34" charset="0"/>
                <a:ea typeface="Tahoma" pitchFamily="34" charset="0"/>
                <a:cs typeface="Tahoma" pitchFamily="34" charset="0"/>
              </a:rPr>
              <a:t> The </a:t>
            </a:r>
            <a:r>
              <a:rPr lang="en-US" altLang="ko-KR" sz="1050" dirty="0">
                <a:solidFill>
                  <a:prstClr val="black"/>
                </a:solidFill>
                <a:latin typeface="Tahoma" pitchFamily="34" charset="0"/>
                <a:ea typeface="Tahoma" pitchFamily="34" charset="0"/>
                <a:cs typeface="Tahoma" pitchFamily="34" charset="0"/>
              </a:rPr>
              <a:t>error register displays the general error status of the device. Each Bit represents an error group. If a Bit is set (=1), at least one error of this group remains active at this time</a:t>
            </a:r>
            <a:r>
              <a:rPr lang="en-US" altLang="ko-KR" sz="1050" dirty="0" smtClean="0">
                <a:solidFill>
                  <a:prstClr val="black"/>
                </a:solidFill>
                <a:latin typeface="Tahoma" pitchFamily="34" charset="0"/>
                <a:ea typeface="Tahoma" pitchFamily="34" charset="0"/>
                <a:cs typeface="Tahoma" pitchFamily="34" charset="0"/>
              </a:rPr>
              <a:t>.</a:t>
            </a:r>
          </a:p>
          <a:p>
            <a:pPr lvl="0"/>
            <a:endParaRPr lang="en-US" altLang="ko-KR" sz="1050" dirty="0">
              <a:solidFill>
                <a:prstClr val="black"/>
              </a:solidFill>
              <a:latin typeface="Tahoma" pitchFamily="34" charset="0"/>
              <a:ea typeface="Tahoma" pitchFamily="34" charset="0"/>
              <a:cs typeface="Tahoma" pitchFamily="34" charset="0"/>
            </a:endParaRPr>
          </a:p>
          <a:p>
            <a:pPr lvl="0"/>
            <a:r>
              <a:rPr lang="en-US" altLang="ko-KR" sz="1050" dirty="0">
                <a:solidFill>
                  <a:prstClr val="black"/>
                </a:solidFill>
                <a:latin typeface="Tahoma" pitchFamily="34" charset="0"/>
                <a:ea typeface="Tahoma" pitchFamily="34" charset="0"/>
                <a:cs typeface="Tahoma" pitchFamily="34" charset="0"/>
              </a:rPr>
              <a:t>The content of this register is transmitted in each EMCY message. The following error groups may occur:</a:t>
            </a:r>
          </a:p>
        </p:txBody>
      </p:sp>
      <p:graphicFrame>
        <p:nvGraphicFramePr>
          <p:cNvPr id="5" name="Table 4"/>
          <p:cNvGraphicFramePr>
            <a:graphicFrameLocks noGrp="1"/>
          </p:cNvGraphicFramePr>
          <p:nvPr>
            <p:extLst>
              <p:ext uri="{D42A27DB-BD31-4B8C-83A1-F6EECF244321}">
                <p14:modId xmlns:p14="http://schemas.microsoft.com/office/powerpoint/2010/main" val="1575800480"/>
              </p:ext>
            </p:extLst>
          </p:nvPr>
        </p:nvGraphicFramePr>
        <p:xfrm>
          <a:off x="188640" y="1567384"/>
          <a:ext cx="6480720" cy="637977"/>
        </p:xfrm>
        <a:graphic>
          <a:graphicData uri="http://schemas.openxmlformats.org/drawingml/2006/table">
            <a:tbl>
              <a:tblPr firstRow="1" firstCol="1" lastRow="1" lastCol="1" bandRow="1" bandCol="1">
                <a:tableStyleId>{5C22544A-7EE6-4342-B048-85BDC9FD1C3A}</a:tableStyleId>
              </a:tblPr>
              <a:tblGrid>
                <a:gridCol w="1080120"/>
                <a:gridCol w="1080120"/>
                <a:gridCol w="1080120"/>
                <a:gridCol w="1080120"/>
                <a:gridCol w="1080120"/>
                <a:gridCol w="1080120"/>
              </a:tblGrid>
              <a:tr h="216000">
                <a:tc>
                  <a:txBody>
                    <a:bodyPr/>
                    <a:lstStyle/>
                    <a:p>
                      <a:pPr marL="43180" algn="l">
                        <a:spcBef>
                          <a:spcPts val="385"/>
                        </a:spcBef>
                        <a:spcAft>
                          <a:spcPts val="0"/>
                        </a:spcAft>
                      </a:pPr>
                      <a:r>
                        <a:rPr lang="en-US" sz="1100" dirty="0">
                          <a:solidFill>
                            <a:schemeClr val="tx1"/>
                          </a:solidFill>
                          <a:effectLst/>
                          <a:latin typeface="Tahoma" panose="020B0604030504040204" pitchFamily="34" charset="0"/>
                          <a:ea typeface="Tahoma" panose="020B0604030504040204" pitchFamily="34" charset="0"/>
                          <a:cs typeface="Tahoma" panose="020B0604030504040204" pitchFamily="34" charset="0"/>
                        </a:rPr>
                        <a:t>Bit 7...Bit 6</a:t>
                      </a:r>
                      <a:endParaRPr lang="ko-KR" sz="1100" dirty="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40005" algn="l">
                        <a:spcBef>
                          <a:spcPts val="385"/>
                        </a:spcBef>
                        <a:spcAft>
                          <a:spcPts val="0"/>
                        </a:spcAft>
                      </a:pPr>
                      <a:r>
                        <a:rPr lang="en-US" sz="1100" dirty="0">
                          <a:solidFill>
                            <a:schemeClr val="tx1"/>
                          </a:solidFill>
                          <a:effectLst/>
                          <a:latin typeface="Tahoma" panose="020B0604030504040204" pitchFamily="34" charset="0"/>
                          <a:ea typeface="Tahoma" panose="020B0604030504040204" pitchFamily="34" charset="0"/>
                          <a:cs typeface="Tahoma" panose="020B0604030504040204" pitchFamily="34" charset="0"/>
                        </a:rPr>
                        <a:t>Bit 5</a:t>
                      </a:r>
                      <a:endParaRPr lang="ko-KR" sz="1100" dirty="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40005" algn="l">
                        <a:spcBef>
                          <a:spcPts val="385"/>
                        </a:spcBef>
                        <a:spcAft>
                          <a:spcPts val="0"/>
                        </a:spcAft>
                      </a:pPr>
                      <a:r>
                        <a:rPr lang="en-US" sz="1100" dirty="0">
                          <a:solidFill>
                            <a:schemeClr val="tx1"/>
                          </a:solidFill>
                          <a:effectLst/>
                          <a:latin typeface="Tahoma" panose="020B0604030504040204" pitchFamily="34" charset="0"/>
                          <a:ea typeface="Tahoma" panose="020B0604030504040204" pitchFamily="34" charset="0"/>
                          <a:cs typeface="Tahoma" panose="020B0604030504040204" pitchFamily="34" charset="0"/>
                        </a:rPr>
                        <a:t>Bit 4</a:t>
                      </a:r>
                      <a:endParaRPr lang="ko-KR" sz="1100" dirty="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40005" algn="l">
                        <a:spcBef>
                          <a:spcPts val="385"/>
                        </a:spcBef>
                        <a:spcAft>
                          <a:spcPts val="0"/>
                        </a:spcAft>
                      </a:pPr>
                      <a:r>
                        <a:rPr lang="en-US" sz="1100" dirty="0">
                          <a:solidFill>
                            <a:schemeClr val="tx1"/>
                          </a:solidFill>
                          <a:effectLst/>
                          <a:latin typeface="Tahoma" panose="020B0604030504040204" pitchFamily="34" charset="0"/>
                          <a:ea typeface="Tahoma" panose="020B0604030504040204" pitchFamily="34" charset="0"/>
                          <a:cs typeface="Tahoma" panose="020B0604030504040204" pitchFamily="34" charset="0"/>
                        </a:rPr>
                        <a:t>Bit 3</a:t>
                      </a:r>
                      <a:endParaRPr lang="ko-KR" sz="1100" dirty="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13970" marR="31750" algn="l">
                        <a:spcBef>
                          <a:spcPts val="385"/>
                        </a:spcBef>
                        <a:spcAft>
                          <a:spcPts val="0"/>
                        </a:spcAft>
                      </a:pPr>
                      <a:r>
                        <a:rPr lang="en-US" sz="1100" dirty="0">
                          <a:solidFill>
                            <a:schemeClr val="tx1"/>
                          </a:solidFill>
                          <a:effectLst/>
                          <a:latin typeface="Tahoma" panose="020B0604030504040204" pitchFamily="34" charset="0"/>
                          <a:ea typeface="Tahoma" panose="020B0604030504040204" pitchFamily="34" charset="0"/>
                          <a:cs typeface="Tahoma" panose="020B0604030504040204" pitchFamily="34" charset="0"/>
                        </a:rPr>
                        <a:t>Bit 2...Bit 1</a:t>
                      </a:r>
                      <a:endParaRPr lang="ko-KR" sz="1100" dirty="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40005" algn="l">
                        <a:spcBef>
                          <a:spcPts val="385"/>
                        </a:spcBef>
                        <a:spcAft>
                          <a:spcPts val="0"/>
                        </a:spcAft>
                      </a:pPr>
                      <a:r>
                        <a:rPr lang="en-US" sz="1100" dirty="0">
                          <a:solidFill>
                            <a:schemeClr val="tx1"/>
                          </a:solidFill>
                          <a:effectLst/>
                          <a:latin typeface="Tahoma" panose="020B0604030504040204" pitchFamily="34" charset="0"/>
                          <a:ea typeface="Tahoma" panose="020B0604030504040204" pitchFamily="34" charset="0"/>
                          <a:cs typeface="Tahoma" panose="020B0604030504040204" pitchFamily="34" charset="0"/>
                        </a:rPr>
                        <a:t>Bit 0</a:t>
                      </a:r>
                      <a:endParaRPr lang="ko-KR" sz="1100" dirty="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r>
              <a:tr h="421977">
                <a:tc>
                  <a:txBody>
                    <a:bodyPr/>
                    <a:lstStyle/>
                    <a:p>
                      <a:pPr marL="43180" algn="l">
                        <a:spcBef>
                          <a:spcPts val="385"/>
                        </a:spcBef>
                        <a:spcAft>
                          <a:spcPts val="0"/>
                        </a:spcAft>
                      </a:pPr>
                      <a:r>
                        <a:rPr lang="en-US" sz="1100" b="0" dirty="0">
                          <a:solidFill>
                            <a:schemeClr val="tx1"/>
                          </a:solidFill>
                          <a:effectLst/>
                          <a:latin typeface="Tahoma" panose="020B0604030504040204" pitchFamily="34" charset="0"/>
                          <a:ea typeface="Tahoma" panose="020B0604030504040204" pitchFamily="34" charset="0"/>
                          <a:cs typeface="Tahoma" panose="020B0604030504040204" pitchFamily="34" charset="0"/>
                        </a:rPr>
                        <a:t>Not used</a:t>
                      </a:r>
                      <a:endParaRPr lang="ko-KR" sz="1100" b="0" dirty="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lgn="l">
                        <a:spcBef>
                          <a:spcPts val="385"/>
                        </a:spcBef>
                        <a:spcAft>
                          <a:spcPts val="0"/>
                        </a:spcAft>
                      </a:pPr>
                      <a:r>
                        <a:rPr lang="en-US" sz="1100" b="0" dirty="0">
                          <a:solidFill>
                            <a:schemeClr val="tx1"/>
                          </a:solidFill>
                          <a:effectLst/>
                          <a:latin typeface="Tahoma" panose="020B0604030504040204" pitchFamily="34" charset="0"/>
                          <a:ea typeface="Tahoma" panose="020B0604030504040204" pitchFamily="34" charset="0"/>
                          <a:cs typeface="Tahoma" panose="020B0604030504040204" pitchFamily="34" charset="0"/>
                        </a:rPr>
                        <a:t>Proﬁle </a:t>
                      </a:r>
                      <a:r>
                        <a:rPr lang="en-US" sz="1100" b="0" dirty="0" smtClean="0">
                          <a:solidFill>
                            <a:schemeClr val="tx1"/>
                          </a:solidFill>
                          <a:effectLst/>
                          <a:latin typeface="Tahoma" panose="020B0604030504040204" pitchFamily="34" charset="0"/>
                          <a:ea typeface="Tahoma" panose="020B0604030504040204" pitchFamily="34" charset="0"/>
                          <a:cs typeface="Tahoma" panose="020B0604030504040204" pitchFamily="34" charset="0"/>
                        </a:rPr>
                        <a:t>speciﬁc</a:t>
                      </a:r>
                      <a:br>
                        <a:rPr lang="en-US" sz="1100" b="0" dirty="0" smtClean="0">
                          <a:solidFill>
                            <a:schemeClr val="tx1"/>
                          </a:solidFill>
                          <a:effectLst/>
                          <a:latin typeface="Tahoma" panose="020B0604030504040204" pitchFamily="34" charset="0"/>
                          <a:ea typeface="Tahoma" panose="020B0604030504040204" pitchFamily="34" charset="0"/>
                          <a:cs typeface="Tahoma" panose="020B0604030504040204" pitchFamily="34" charset="0"/>
                        </a:rPr>
                      </a:br>
                      <a:r>
                        <a:rPr lang="en-US" sz="1100" b="0" dirty="0" smtClean="0">
                          <a:solidFill>
                            <a:schemeClr val="tx1"/>
                          </a:solidFill>
                          <a:effectLst/>
                          <a:latin typeface="Tahoma" panose="020B0604030504040204" pitchFamily="34" charset="0"/>
                          <a:ea typeface="Tahoma" panose="020B0604030504040204" pitchFamily="34" charset="0"/>
                          <a:cs typeface="Tahoma" panose="020B0604030504040204" pitchFamily="34" charset="0"/>
                        </a:rPr>
                        <a:t>error</a:t>
                      </a:r>
                      <a:endParaRPr lang="ko-KR" sz="1100" b="0" dirty="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lgn="l">
                        <a:spcBef>
                          <a:spcPts val="385"/>
                        </a:spcBef>
                        <a:spcAft>
                          <a:spcPts val="0"/>
                        </a:spcAft>
                      </a:pPr>
                      <a:r>
                        <a:rPr lang="en-US" sz="1100" b="0" dirty="0">
                          <a:solidFill>
                            <a:schemeClr val="tx1"/>
                          </a:solidFill>
                          <a:effectLst/>
                          <a:latin typeface="Tahoma" panose="020B0604030504040204" pitchFamily="34" charset="0"/>
                          <a:ea typeface="Tahoma" panose="020B0604030504040204" pitchFamily="34" charset="0"/>
                          <a:cs typeface="Tahoma" panose="020B0604030504040204" pitchFamily="34" charset="0"/>
                        </a:rPr>
                        <a:t>Not used</a:t>
                      </a:r>
                      <a:endParaRPr lang="ko-KR" sz="1100" b="0" dirty="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lgn="l">
                        <a:spcBef>
                          <a:spcPts val="385"/>
                        </a:spcBef>
                        <a:spcAft>
                          <a:spcPts val="0"/>
                        </a:spcAft>
                      </a:pPr>
                      <a:r>
                        <a:rPr lang="en-US" sz="1100" b="0" dirty="0" smtClean="0">
                          <a:solidFill>
                            <a:schemeClr val="tx1"/>
                          </a:solidFill>
                          <a:effectLst/>
                          <a:latin typeface="Tahoma" panose="020B0604030504040204" pitchFamily="34" charset="0"/>
                          <a:ea typeface="Tahoma" panose="020B0604030504040204" pitchFamily="34" charset="0"/>
                          <a:cs typeface="Tahoma" panose="020B0604030504040204" pitchFamily="34" charset="0"/>
                        </a:rPr>
                        <a:t>Temperature</a:t>
                      </a:r>
                      <a:br>
                        <a:rPr lang="en-US" sz="1100" b="0" dirty="0" smtClean="0">
                          <a:solidFill>
                            <a:schemeClr val="tx1"/>
                          </a:solidFill>
                          <a:effectLst/>
                          <a:latin typeface="Tahoma" panose="020B0604030504040204" pitchFamily="34" charset="0"/>
                          <a:ea typeface="Tahoma" panose="020B0604030504040204" pitchFamily="34" charset="0"/>
                          <a:cs typeface="Tahoma" panose="020B0604030504040204" pitchFamily="34" charset="0"/>
                        </a:rPr>
                      </a:br>
                      <a:r>
                        <a:rPr lang="en-US" sz="1100" b="0" dirty="0" smtClean="0">
                          <a:solidFill>
                            <a:schemeClr val="tx1"/>
                          </a:solidFill>
                          <a:effectLst/>
                          <a:latin typeface="Tahoma" panose="020B0604030504040204" pitchFamily="34" charset="0"/>
                          <a:ea typeface="Tahoma" panose="020B0604030504040204" pitchFamily="34" charset="0"/>
                          <a:cs typeface="Tahoma" panose="020B0604030504040204" pitchFamily="34" charset="0"/>
                        </a:rPr>
                        <a:t>error</a:t>
                      </a:r>
                      <a:endParaRPr lang="ko-KR" sz="1100" b="0" dirty="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3970" marR="79375" algn="l">
                        <a:spcBef>
                          <a:spcPts val="385"/>
                        </a:spcBef>
                        <a:spcAft>
                          <a:spcPts val="0"/>
                        </a:spcAft>
                      </a:pPr>
                      <a:r>
                        <a:rPr lang="en-US" sz="1100" b="0" dirty="0">
                          <a:solidFill>
                            <a:schemeClr val="tx1"/>
                          </a:solidFill>
                          <a:effectLst/>
                          <a:latin typeface="Tahoma" panose="020B0604030504040204" pitchFamily="34" charset="0"/>
                          <a:ea typeface="Tahoma" panose="020B0604030504040204" pitchFamily="34" charset="0"/>
                          <a:cs typeface="Tahoma" panose="020B0604030504040204" pitchFamily="34" charset="0"/>
                        </a:rPr>
                        <a:t>Not used</a:t>
                      </a:r>
                      <a:endParaRPr lang="ko-KR" sz="1100" b="0" dirty="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lgn="l">
                        <a:spcBef>
                          <a:spcPts val="385"/>
                        </a:spcBef>
                        <a:spcAft>
                          <a:spcPts val="0"/>
                        </a:spcAft>
                      </a:pPr>
                      <a:r>
                        <a:rPr lang="en-US" altLang="ko-KR" sz="1100" b="0" dirty="0" smtClean="0">
                          <a:solidFill>
                            <a:schemeClr val="tx1"/>
                          </a:solidFill>
                          <a:effectLst/>
                          <a:latin typeface="Tahoma" panose="020B0604030504040204" pitchFamily="34" charset="0"/>
                          <a:ea typeface="Tahoma" panose="020B0604030504040204" pitchFamily="34" charset="0"/>
                          <a:cs typeface="Tahoma" panose="020B0604030504040204" pitchFamily="34" charset="0"/>
                        </a:rPr>
                        <a:t>At least</a:t>
                      </a:r>
                      <a:br>
                        <a:rPr lang="en-US" altLang="ko-KR" sz="1100" b="0" dirty="0" smtClean="0">
                          <a:solidFill>
                            <a:schemeClr val="tx1"/>
                          </a:solidFill>
                          <a:effectLst/>
                          <a:latin typeface="Tahoma" panose="020B0604030504040204" pitchFamily="34" charset="0"/>
                          <a:ea typeface="Tahoma" panose="020B0604030504040204" pitchFamily="34" charset="0"/>
                          <a:cs typeface="Tahoma" panose="020B0604030504040204" pitchFamily="34" charset="0"/>
                        </a:rPr>
                      </a:br>
                      <a:r>
                        <a:rPr lang="en-US" altLang="ko-KR" sz="1100" b="0" dirty="0" smtClean="0">
                          <a:solidFill>
                            <a:schemeClr val="tx1"/>
                          </a:solidFill>
                          <a:effectLst/>
                          <a:latin typeface="Tahoma" panose="020B0604030504040204" pitchFamily="34" charset="0"/>
                          <a:ea typeface="Tahoma" panose="020B0604030504040204" pitchFamily="34" charset="0"/>
                          <a:cs typeface="Tahoma" panose="020B0604030504040204" pitchFamily="34" charset="0"/>
                        </a:rPr>
                        <a:t>one error active</a:t>
                      </a:r>
                      <a:endParaRPr lang="ko-KR" altLang="ko-KR" sz="1100" b="0" dirty="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7" name="Rectangle 6"/>
          <p:cNvSpPr/>
          <p:nvPr/>
        </p:nvSpPr>
        <p:spPr>
          <a:xfrm>
            <a:off x="116632" y="2267744"/>
            <a:ext cx="6552728" cy="738664"/>
          </a:xfrm>
          <a:prstGeom prst="rect">
            <a:avLst/>
          </a:prstGeom>
        </p:spPr>
        <p:txBody>
          <a:bodyPr wrap="square">
            <a:spAutoFit/>
          </a:bodyPr>
          <a:lstStyle/>
          <a:p>
            <a:r>
              <a:rPr lang="ko-KR" altLang="en-US" sz="1050" dirty="0" smtClean="0">
                <a:latin typeface="Tahoma" panose="020B0604030504040204" pitchFamily="34" charset="0"/>
                <a:cs typeface="Tahoma" panose="020B0604030504040204" pitchFamily="34" charset="0"/>
              </a:rPr>
              <a:t> If </a:t>
            </a:r>
            <a:r>
              <a:rPr lang="ko-KR" altLang="en-US" sz="1050" dirty="0">
                <a:latin typeface="Tahoma" panose="020B0604030504040204" pitchFamily="34" charset="0"/>
                <a:cs typeface="Tahoma" panose="020B0604030504040204" pitchFamily="34" charset="0"/>
              </a:rPr>
              <a:t>the device remains in the error status (at least one error active), it is displayed by set Bit 0.</a:t>
            </a:r>
          </a:p>
          <a:p>
            <a:r>
              <a:rPr lang="ko-KR" altLang="en-US" sz="1050" dirty="0">
                <a:latin typeface="Tahoma" panose="020B0604030504040204" pitchFamily="34" charset="0"/>
                <a:cs typeface="Tahoma" panose="020B0604030504040204" pitchFamily="34" charset="0"/>
              </a:rPr>
              <a:t>During active monitoring of the internal device temperature (5001h/01h = 1), Bit 3 is set when set limit values (5001h/02h...03h) have been underreached or </a:t>
            </a:r>
            <a:r>
              <a:rPr lang="ko-KR" altLang="en-US" sz="1050" dirty="0" smtClean="0">
                <a:latin typeface="Tahoma" panose="020B0604030504040204" pitchFamily="34" charset="0"/>
                <a:cs typeface="Tahoma" panose="020B0604030504040204" pitchFamily="34" charset="0"/>
              </a:rPr>
              <a:t>rather overreached</a:t>
            </a:r>
            <a:r>
              <a:rPr lang="ko-KR" altLang="en-US" sz="1050" dirty="0">
                <a:latin typeface="Tahoma" panose="020B0604030504040204" pitchFamily="34" charset="0"/>
                <a:cs typeface="Tahoma" panose="020B0604030504040204" pitchFamily="34" charset="0"/>
              </a:rPr>
              <a:t>.</a:t>
            </a:r>
          </a:p>
          <a:p>
            <a:r>
              <a:rPr lang="ko-KR" altLang="en-US" sz="1050" dirty="0" smtClean="0">
                <a:latin typeface="Tahoma" panose="020B0604030504040204" pitchFamily="34" charset="0"/>
                <a:cs typeface="Tahoma" panose="020B0604030504040204" pitchFamily="34" charset="0"/>
              </a:rPr>
              <a:t> A </a:t>
            </a:r>
            <a:r>
              <a:rPr lang="ko-KR" altLang="en-US" sz="1050" dirty="0">
                <a:latin typeface="Tahoma" panose="020B0604030504040204" pitchFamily="34" charset="0"/>
                <a:cs typeface="Tahoma" panose="020B0604030504040204" pitchFamily="34" charset="0"/>
              </a:rPr>
              <a:t>profile specific error (sensor error) is displayed by Bit 5.</a:t>
            </a:r>
          </a:p>
        </p:txBody>
      </p:sp>
      <p:sp>
        <p:nvSpPr>
          <p:cNvPr id="8" name="Rectangle 7"/>
          <p:cNvSpPr/>
          <p:nvPr/>
        </p:nvSpPr>
        <p:spPr>
          <a:xfrm>
            <a:off x="116632" y="3043625"/>
            <a:ext cx="6552728" cy="1569660"/>
          </a:xfrm>
          <a:prstGeom prst="rect">
            <a:avLst/>
          </a:prstGeom>
        </p:spPr>
        <p:txBody>
          <a:bodyPr wrap="square">
            <a:spAutoFit/>
          </a:bodyPr>
          <a:lstStyle/>
          <a:p>
            <a:pPr lvl="0"/>
            <a:r>
              <a:rPr lang="en-US" altLang="ko-KR" sz="1200" b="1" dirty="0">
                <a:solidFill>
                  <a:prstClr val="black"/>
                </a:solidFill>
                <a:latin typeface="Tahoma" pitchFamily="34" charset="0"/>
                <a:ea typeface="Tahoma" pitchFamily="34" charset="0"/>
                <a:cs typeface="Tahoma" pitchFamily="34" charset="0"/>
              </a:rPr>
              <a:t>Predefined error field (1003h)</a:t>
            </a:r>
          </a:p>
          <a:p>
            <a:pPr lvl="0"/>
            <a:r>
              <a:rPr lang="en-US" altLang="ko-KR" sz="1050" dirty="0" smtClean="0">
                <a:solidFill>
                  <a:prstClr val="black"/>
                </a:solidFill>
                <a:latin typeface="Tahoma" pitchFamily="34" charset="0"/>
                <a:ea typeface="Tahoma" pitchFamily="34" charset="0"/>
                <a:cs typeface="Tahoma" pitchFamily="34" charset="0"/>
              </a:rPr>
              <a:t> Each </a:t>
            </a:r>
            <a:r>
              <a:rPr lang="en-US" altLang="ko-KR" sz="1050" dirty="0">
                <a:solidFill>
                  <a:prstClr val="black"/>
                </a:solidFill>
                <a:latin typeface="Tahoma" pitchFamily="34" charset="0"/>
                <a:ea typeface="Tahoma" pitchFamily="34" charset="0"/>
                <a:cs typeface="Tahoma" pitchFamily="34" charset="0"/>
              </a:rPr>
              <a:t>inclinometer compiles an error list concerning the five errors that have occurred </a:t>
            </a:r>
            <a:r>
              <a:rPr lang="en-US" altLang="ko-KR" sz="1050" dirty="0" smtClean="0">
                <a:solidFill>
                  <a:prstClr val="black"/>
                </a:solidFill>
                <a:latin typeface="Tahoma" pitchFamily="34" charset="0"/>
                <a:ea typeface="Tahoma" pitchFamily="34" charset="0"/>
                <a:cs typeface="Tahoma" pitchFamily="34" charset="0"/>
              </a:rPr>
              <a:t>last.</a:t>
            </a:r>
          </a:p>
          <a:p>
            <a:pPr lvl="0"/>
            <a:r>
              <a:rPr lang="en-US" altLang="ko-KR" sz="1050" dirty="0" smtClean="0">
                <a:solidFill>
                  <a:prstClr val="black"/>
                </a:solidFill>
                <a:latin typeface="Tahoma" pitchFamily="34" charset="0"/>
                <a:ea typeface="Tahoma" pitchFamily="34" charset="0"/>
                <a:cs typeface="Tahoma" pitchFamily="34" charset="0"/>
              </a:rPr>
              <a:t>The </a:t>
            </a:r>
            <a:r>
              <a:rPr lang="en-US" altLang="ko-KR" sz="1050" dirty="0">
                <a:solidFill>
                  <a:prstClr val="black"/>
                </a:solidFill>
                <a:latin typeface="Tahoma" pitchFamily="34" charset="0"/>
                <a:ea typeface="Tahoma" pitchFamily="34" charset="0"/>
                <a:cs typeface="Tahoma" pitchFamily="34" charset="0"/>
              </a:rPr>
              <a:t>entry 1003h/00h contains the number of error entries in the error field. All other subindices contain all occurred error states in chronological sequence; the error that has occurred last may always be found under subindex 01h. The oldest error may be found in the highest subindex (value of 1003h/00h) available and is removed first from the list when more than five errors have occurred. If an error occurs, a new error entry is added to 1003h and an EMCY message is sent as well.</a:t>
            </a:r>
          </a:p>
          <a:p>
            <a:pPr lvl="0"/>
            <a:endParaRPr lang="en-US" altLang="ko-KR" sz="1050" dirty="0" smtClean="0">
              <a:solidFill>
                <a:prstClr val="black"/>
              </a:solidFill>
              <a:latin typeface="Tahoma" pitchFamily="34" charset="0"/>
              <a:ea typeface="Tahoma" pitchFamily="34" charset="0"/>
              <a:cs typeface="Tahoma" pitchFamily="34" charset="0"/>
            </a:endParaRPr>
          </a:p>
          <a:p>
            <a:pPr lvl="0"/>
            <a:r>
              <a:rPr lang="en-US" altLang="ko-KR" sz="1050" dirty="0" smtClean="0">
                <a:solidFill>
                  <a:prstClr val="black"/>
                </a:solidFill>
                <a:latin typeface="Tahoma" pitchFamily="34" charset="0"/>
                <a:ea typeface="Tahoma" pitchFamily="34" charset="0"/>
                <a:cs typeface="Tahoma" pitchFamily="34" charset="0"/>
              </a:rPr>
              <a:t>An </a:t>
            </a:r>
            <a:r>
              <a:rPr lang="en-US" altLang="ko-KR" sz="1050" dirty="0">
                <a:solidFill>
                  <a:prstClr val="black"/>
                </a:solidFill>
                <a:latin typeface="Tahoma" pitchFamily="34" charset="0"/>
                <a:ea typeface="Tahoma" pitchFamily="34" charset="0"/>
                <a:cs typeface="Tahoma" pitchFamily="34" charset="0"/>
              </a:rPr>
              <a:t>erorr entry is structured as follows:</a:t>
            </a:r>
          </a:p>
        </p:txBody>
      </p:sp>
      <p:graphicFrame>
        <p:nvGraphicFramePr>
          <p:cNvPr id="9" name="Table 8"/>
          <p:cNvGraphicFramePr>
            <a:graphicFrameLocks noGrp="1"/>
          </p:cNvGraphicFramePr>
          <p:nvPr>
            <p:extLst>
              <p:ext uri="{D42A27DB-BD31-4B8C-83A1-F6EECF244321}">
                <p14:modId xmlns:p14="http://schemas.microsoft.com/office/powerpoint/2010/main" val="2048530309"/>
              </p:ext>
            </p:extLst>
          </p:nvPr>
        </p:nvGraphicFramePr>
        <p:xfrm>
          <a:off x="188640" y="4635758"/>
          <a:ext cx="6480720" cy="900000"/>
        </p:xfrm>
        <a:graphic>
          <a:graphicData uri="http://schemas.openxmlformats.org/drawingml/2006/table">
            <a:tbl>
              <a:tblPr firstRow="1" firstCol="1" lastRow="1" lastCol="1" bandRow="1" bandCol="1">
                <a:tableStyleId>{5C22544A-7EE6-4342-B048-85BDC9FD1C3A}</a:tableStyleId>
              </a:tblPr>
              <a:tblGrid>
                <a:gridCol w="3354883"/>
                <a:gridCol w="3125837"/>
              </a:tblGrid>
              <a:tr h="216000">
                <a:tc>
                  <a:txBody>
                    <a:bodyPr/>
                    <a:lstStyle/>
                    <a:p>
                      <a:pPr marL="43180" marR="64770">
                        <a:spcBef>
                          <a:spcPts val="385"/>
                        </a:spcBef>
                        <a:spcAft>
                          <a:spcPts val="0"/>
                        </a:spcAft>
                      </a:pPr>
                      <a:r>
                        <a:rPr lang="en-US" sz="1100" dirty="0">
                          <a:solidFill>
                            <a:schemeClr val="tx1"/>
                          </a:solidFill>
                          <a:effectLst/>
                          <a:latin typeface="Tahoma" panose="020B0604030504040204" pitchFamily="34" charset="0"/>
                          <a:ea typeface="Tahoma" panose="020B0604030504040204" pitchFamily="34" charset="0"/>
                          <a:cs typeface="Tahoma" panose="020B0604030504040204" pitchFamily="34" charset="0"/>
                        </a:rPr>
                        <a:t>Additional information ﬁeld (Bit 31...Bit 16)</a:t>
                      </a:r>
                      <a:endParaRPr lang="ko-KR" sz="1100" dirty="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40640" marR="314325">
                        <a:spcBef>
                          <a:spcPts val="385"/>
                        </a:spcBef>
                        <a:spcAft>
                          <a:spcPts val="0"/>
                        </a:spcAft>
                      </a:pPr>
                      <a:r>
                        <a:rPr lang="en-US" sz="1100" dirty="0">
                          <a:solidFill>
                            <a:schemeClr val="tx1"/>
                          </a:solidFill>
                          <a:effectLst/>
                          <a:latin typeface="Tahoma" panose="020B0604030504040204" pitchFamily="34" charset="0"/>
                          <a:ea typeface="Tahoma" panose="020B0604030504040204" pitchFamily="34" charset="0"/>
                          <a:cs typeface="Tahoma" panose="020B0604030504040204" pitchFamily="34" charset="0"/>
                        </a:rPr>
                        <a:t>Error code (Bit 15...Bit 0)</a:t>
                      </a:r>
                      <a:endParaRPr lang="ko-KR" sz="1100" dirty="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r>
              <a:tr h="684000">
                <a:tc>
                  <a:txBody>
                    <a:bodyPr/>
                    <a:lstStyle/>
                    <a:p>
                      <a:pPr marL="43180" marR="64770">
                        <a:lnSpc>
                          <a:spcPct val="128000"/>
                        </a:lnSpc>
                        <a:spcBef>
                          <a:spcPts val="385"/>
                        </a:spcBef>
                        <a:spcAft>
                          <a:spcPts val="0"/>
                        </a:spcAft>
                      </a:pPr>
                      <a:r>
                        <a:rPr lang="en-US" sz="1100" b="0" dirty="0">
                          <a:solidFill>
                            <a:schemeClr val="tx1"/>
                          </a:solidFill>
                          <a:effectLst/>
                          <a:latin typeface="Tahoma" panose="020B0604030504040204" pitchFamily="34" charset="0"/>
                          <a:ea typeface="Tahoma" panose="020B0604030504040204" pitchFamily="34" charset="0"/>
                          <a:cs typeface="Tahoma" panose="020B0604030504040204" pitchFamily="34" charset="0"/>
                        </a:rPr>
                        <a:t>Bit</a:t>
                      </a:r>
                      <a:r>
                        <a:rPr lang="en-US" sz="1100" b="0" spc="-70" dirty="0">
                          <a:solidFill>
                            <a:schemeClr val="tx1"/>
                          </a:solidFill>
                          <a:effectLst/>
                          <a:latin typeface="Tahoma" panose="020B0604030504040204" pitchFamily="34" charset="0"/>
                          <a:ea typeface="Tahoma" panose="020B0604030504040204" pitchFamily="34" charset="0"/>
                          <a:cs typeface="Tahoma" panose="020B0604030504040204" pitchFamily="34" charset="0"/>
                        </a:rPr>
                        <a:t> </a:t>
                      </a:r>
                      <a:r>
                        <a:rPr lang="en-US" sz="1100" b="0" dirty="0">
                          <a:solidFill>
                            <a:schemeClr val="tx1"/>
                          </a:solidFill>
                          <a:effectLst/>
                          <a:latin typeface="Tahoma" panose="020B0604030504040204" pitchFamily="34" charset="0"/>
                          <a:ea typeface="Tahoma" panose="020B0604030504040204" pitchFamily="34" charset="0"/>
                          <a:cs typeface="Tahoma" panose="020B0604030504040204" pitchFamily="34" charset="0"/>
                        </a:rPr>
                        <a:t>15...Bit</a:t>
                      </a:r>
                      <a:r>
                        <a:rPr lang="en-US" sz="1100" b="0" spc="-70" dirty="0">
                          <a:solidFill>
                            <a:schemeClr val="tx1"/>
                          </a:solidFill>
                          <a:effectLst/>
                          <a:latin typeface="Tahoma" panose="020B0604030504040204" pitchFamily="34" charset="0"/>
                          <a:ea typeface="Tahoma" panose="020B0604030504040204" pitchFamily="34" charset="0"/>
                          <a:cs typeface="Tahoma" panose="020B0604030504040204" pitchFamily="34" charset="0"/>
                        </a:rPr>
                        <a:t> </a:t>
                      </a:r>
                      <a:r>
                        <a:rPr lang="en-US" sz="1100" b="0" dirty="0">
                          <a:solidFill>
                            <a:schemeClr val="tx1"/>
                          </a:solidFill>
                          <a:effectLst/>
                          <a:latin typeface="Tahoma" panose="020B0604030504040204" pitchFamily="34" charset="0"/>
                          <a:ea typeface="Tahoma" panose="020B0604030504040204" pitchFamily="34" charset="0"/>
                          <a:cs typeface="Tahoma" panose="020B0604030504040204" pitchFamily="34" charset="0"/>
                        </a:rPr>
                        <a:t>0</a:t>
                      </a:r>
                      <a:r>
                        <a:rPr lang="en-US" sz="1100" b="0" spc="-70" dirty="0">
                          <a:solidFill>
                            <a:schemeClr val="tx1"/>
                          </a:solidFill>
                          <a:effectLst/>
                          <a:latin typeface="Tahoma" panose="020B0604030504040204" pitchFamily="34" charset="0"/>
                          <a:ea typeface="Tahoma" panose="020B0604030504040204" pitchFamily="34" charset="0"/>
                          <a:cs typeface="Tahoma" panose="020B0604030504040204" pitchFamily="34" charset="0"/>
                        </a:rPr>
                        <a:t> </a:t>
                      </a:r>
                      <a:r>
                        <a:rPr lang="en-US" sz="1100" b="0" dirty="0">
                          <a:solidFill>
                            <a:schemeClr val="tx1"/>
                          </a:solidFill>
                          <a:effectLst/>
                          <a:latin typeface="Tahoma" panose="020B0604030504040204" pitchFamily="34" charset="0"/>
                          <a:ea typeface="Tahoma" panose="020B0604030504040204" pitchFamily="34" charset="0"/>
                          <a:cs typeface="Tahoma" panose="020B0604030504040204" pitchFamily="34" charset="0"/>
                        </a:rPr>
                        <a:t>of</a:t>
                      </a:r>
                      <a:r>
                        <a:rPr lang="en-US" sz="1100" b="0" spc="-70" dirty="0">
                          <a:solidFill>
                            <a:schemeClr val="tx1"/>
                          </a:solidFill>
                          <a:effectLst/>
                          <a:latin typeface="Tahoma" panose="020B0604030504040204" pitchFamily="34" charset="0"/>
                          <a:ea typeface="Tahoma" panose="020B0604030504040204" pitchFamily="34" charset="0"/>
                          <a:cs typeface="Tahoma" panose="020B0604030504040204" pitchFamily="34" charset="0"/>
                        </a:rPr>
                        <a:t> </a:t>
                      </a:r>
                      <a:r>
                        <a:rPr lang="en-US" sz="1100" b="0" dirty="0">
                          <a:solidFill>
                            <a:schemeClr val="tx1"/>
                          </a:solidFill>
                          <a:effectLst/>
                          <a:latin typeface="Tahoma" panose="020B0604030504040204" pitchFamily="34" charset="0"/>
                          <a:ea typeface="Tahoma" panose="020B0604030504040204" pitchFamily="34" charset="0"/>
                          <a:cs typeface="Tahoma" panose="020B0604030504040204" pitchFamily="34" charset="0"/>
                        </a:rPr>
                        <a:t>the</a:t>
                      </a:r>
                      <a:r>
                        <a:rPr lang="en-US" sz="1100" b="0" spc="-70" dirty="0">
                          <a:solidFill>
                            <a:schemeClr val="tx1"/>
                          </a:solidFill>
                          <a:effectLst/>
                          <a:latin typeface="Tahoma" panose="020B0604030504040204" pitchFamily="34" charset="0"/>
                          <a:ea typeface="Tahoma" panose="020B0604030504040204" pitchFamily="34" charset="0"/>
                          <a:cs typeface="Tahoma" panose="020B0604030504040204" pitchFamily="34" charset="0"/>
                        </a:rPr>
                        <a:t> </a:t>
                      </a:r>
                      <a:r>
                        <a:rPr lang="en-US" sz="1100" b="0" dirty="0">
                          <a:solidFill>
                            <a:schemeClr val="tx1"/>
                          </a:solidFill>
                          <a:effectLst/>
                          <a:latin typeface="Tahoma" panose="020B0604030504040204" pitchFamily="34" charset="0"/>
                          <a:ea typeface="Tahoma" panose="020B0604030504040204" pitchFamily="34" charset="0"/>
                          <a:cs typeface="Tahoma" panose="020B0604030504040204" pitchFamily="34" charset="0"/>
                        </a:rPr>
                        <a:t>manufacturer</a:t>
                      </a:r>
                      <a:r>
                        <a:rPr lang="en-US" sz="1100" b="0" spc="-70" dirty="0">
                          <a:solidFill>
                            <a:schemeClr val="tx1"/>
                          </a:solidFill>
                          <a:effectLst/>
                          <a:latin typeface="Tahoma" panose="020B0604030504040204" pitchFamily="34" charset="0"/>
                          <a:ea typeface="Tahoma" panose="020B0604030504040204" pitchFamily="34" charset="0"/>
                          <a:cs typeface="Tahoma" panose="020B0604030504040204" pitchFamily="34" charset="0"/>
                        </a:rPr>
                        <a:t> </a:t>
                      </a:r>
                      <a:r>
                        <a:rPr lang="en-US" sz="1100" b="0" dirty="0">
                          <a:solidFill>
                            <a:schemeClr val="tx1"/>
                          </a:solidFill>
                          <a:effectLst/>
                          <a:latin typeface="Tahoma" panose="020B0604030504040204" pitchFamily="34" charset="0"/>
                          <a:ea typeface="Tahoma" panose="020B0604030504040204" pitchFamily="34" charset="0"/>
                          <a:cs typeface="Tahoma" panose="020B0604030504040204" pitchFamily="34" charset="0"/>
                        </a:rPr>
                        <a:t>status</a:t>
                      </a:r>
                      <a:r>
                        <a:rPr lang="en-US" sz="1100" b="0" spc="-70" dirty="0">
                          <a:solidFill>
                            <a:schemeClr val="tx1"/>
                          </a:solidFill>
                          <a:effectLst/>
                          <a:latin typeface="Tahoma" panose="020B0604030504040204" pitchFamily="34" charset="0"/>
                          <a:ea typeface="Tahoma" panose="020B0604030504040204" pitchFamily="34" charset="0"/>
                          <a:cs typeface="Tahoma" panose="020B0604030504040204" pitchFamily="34" charset="0"/>
                        </a:rPr>
                        <a:t> </a:t>
                      </a:r>
                      <a:r>
                        <a:rPr lang="en-US" sz="1100" b="0" dirty="0" smtClean="0">
                          <a:solidFill>
                            <a:schemeClr val="tx1"/>
                          </a:solidFill>
                          <a:effectLst/>
                          <a:latin typeface="Tahoma" panose="020B0604030504040204" pitchFamily="34" charset="0"/>
                          <a:ea typeface="Tahoma" panose="020B0604030504040204" pitchFamily="34" charset="0"/>
                          <a:cs typeface="Tahoma" panose="020B0604030504040204" pitchFamily="34" charset="0"/>
                        </a:rPr>
                        <a:t>register</a:t>
                      </a:r>
                      <a:br>
                        <a:rPr lang="en-US" sz="1100" b="0" dirty="0" smtClean="0">
                          <a:solidFill>
                            <a:schemeClr val="tx1"/>
                          </a:solidFill>
                          <a:effectLst/>
                          <a:latin typeface="Tahoma" panose="020B0604030504040204" pitchFamily="34" charset="0"/>
                          <a:ea typeface="Tahoma" panose="020B0604030504040204" pitchFamily="34" charset="0"/>
                          <a:cs typeface="Tahoma" panose="020B0604030504040204" pitchFamily="34" charset="0"/>
                        </a:rPr>
                      </a:br>
                      <a:r>
                        <a:rPr lang="en-US" sz="1100" b="0" dirty="0" smtClean="0">
                          <a:solidFill>
                            <a:schemeClr val="tx1"/>
                          </a:solidFill>
                          <a:effectLst/>
                          <a:latin typeface="Tahoma" panose="020B0604030504040204" pitchFamily="34" charset="0"/>
                          <a:ea typeface="Tahoma" panose="020B0604030504040204" pitchFamily="34" charset="0"/>
                          <a:cs typeface="Tahoma" panose="020B0604030504040204" pitchFamily="34" charset="0"/>
                        </a:rPr>
                        <a:t>1002h</a:t>
                      </a:r>
                      <a:r>
                        <a:rPr lang="en-US" sz="1100" b="0" spc="-60" dirty="0" smtClean="0">
                          <a:solidFill>
                            <a:schemeClr val="tx1"/>
                          </a:solidFill>
                          <a:effectLst/>
                          <a:latin typeface="Tahoma" panose="020B0604030504040204" pitchFamily="34" charset="0"/>
                          <a:ea typeface="Tahoma" panose="020B0604030504040204" pitchFamily="34" charset="0"/>
                          <a:cs typeface="Tahoma" panose="020B0604030504040204" pitchFamily="34" charset="0"/>
                        </a:rPr>
                        <a:t> </a:t>
                      </a:r>
                      <a:r>
                        <a:rPr lang="en-US" sz="1100" b="0" dirty="0">
                          <a:solidFill>
                            <a:schemeClr val="tx1"/>
                          </a:solidFill>
                          <a:effectLst/>
                          <a:latin typeface="Tahoma" panose="020B0604030504040204" pitchFamily="34" charset="0"/>
                          <a:ea typeface="Tahoma" panose="020B0604030504040204" pitchFamily="34" charset="0"/>
                          <a:cs typeface="Tahoma" panose="020B0604030504040204" pitchFamily="34" charset="0"/>
                        </a:rPr>
                        <a:t>(at</a:t>
                      </a:r>
                      <a:r>
                        <a:rPr lang="en-US" sz="1100" b="0" spc="-60" dirty="0">
                          <a:solidFill>
                            <a:schemeClr val="tx1"/>
                          </a:solidFill>
                          <a:effectLst/>
                          <a:latin typeface="Tahoma" panose="020B0604030504040204" pitchFamily="34" charset="0"/>
                          <a:ea typeface="Tahoma" panose="020B0604030504040204" pitchFamily="34" charset="0"/>
                          <a:cs typeface="Tahoma" panose="020B0604030504040204" pitchFamily="34" charset="0"/>
                        </a:rPr>
                        <a:t> </a:t>
                      </a:r>
                      <a:r>
                        <a:rPr lang="en-US" sz="1100" b="0" dirty="0">
                          <a:solidFill>
                            <a:schemeClr val="tx1"/>
                          </a:solidFill>
                          <a:effectLst/>
                          <a:latin typeface="Tahoma" panose="020B0604030504040204" pitchFamily="34" charset="0"/>
                          <a:ea typeface="Tahoma" panose="020B0604030504040204" pitchFamily="34" charset="0"/>
                          <a:cs typeface="Tahoma" panose="020B0604030504040204" pitchFamily="34" charset="0"/>
                        </a:rPr>
                        <a:t>the</a:t>
                      </a:r>
                      <a:r>
                        <a:rPr lang="en-US" sz="1100" b="0" spc="-60" dirty="0">
                          <a:solidFill>
                            <a:schemeClr val="tx1"/>
                          </a:solidFill>
                          <a:effectLst/>
                          <a:latin typeface="Tahoma" panose="020B0604030504040204" pitchFamily="34" charset="0"/>
                          <a:ea typeface="Tahoma" panose="020B0604030504040204" pitchFamily="34" charset="0"/>
                          <a:cs typeface="Tahoma" panose="020B0604030504040204" pitchFamily="34" charset="0"/>
                        </a:rPr>
                        <a:t> </a:t>
                      </a:r>
                      <a:r>
                        <a:rPr lang="en-US" sz="1100" b="0" dirty="0">
                          <a:solidFill>
                            <a:schemeClr val="tx1"/>
                          </a:solidFill>
                          <a:effectLst/>
                          <a:latin typeface="Tahoma" panose="020B0604030504040204" pitchFamily="34" charset="0"/>
                          <a:ea typeface="Tahoma" panose="020B0604030504040204" pitchFamily="34" charset="0"/>
                          <a:cs typeface="Tahoma" panose="020B0604030504040204" pitchFamily="34" charset="0"/>
                        </a:rPr>
                        <a:t>time</a:t>
                      </a:r>
                      <a:r>
                        <a:rPr lang="en-US" sz="1100" b="0" spc="-60" dirty="0">
                          <a:solidFill>
                            <a:schemeClr val="tx1"/>
                          </a:solidFill>
                          <a:effectLst/>
                          <a:latin typeface="Tahoma" panose="020B0604030504040204" pitchFamily="34" charset="0"/>
                          <a:ea typeface="Tahoma" panose="020B0604030504040204" pitchFamily="34" charset="0"/>
                          <a:cs typeface="Tahoma" panose="020B0604030504040204" pitchFamily="34" charset="0"/>
                        </a:rPr>
                        <a:t> </a:t>
                      </a:r>
                      <a:r>
                        <a:rPr lang="en-US" sz="1100" b="0" dirty="0">
                          <a:solidFill>
                            <a:schemeClr val="tx1"/>
                          </a:solidFill>
                          <a:effectLst/>
                          <a:latin typeface="Tahoma" panose="020B0604030504040204" pitchFamily="34" charset="0"/>
                          <a:ea typeface="Tahoma" panose="020B0604030504040204" pitchFamily="34" charset="0"/>
                          <a:cs typeface="Tahoma" panose="020B0604030504040204" pitchFamily="34" charset="0"/>
                        </a:rPr>
                        <a:t>the</a:t>
                      </a:r>
                      <a:r>
                        <a:rPr lang="en-US" sz="1100" b="0" spc="-60" dirty="0">
                          <a:solidFill>
                            <a:schemeClr val="tx1"/>
                          </a:solidFill>
                          <a:effectLst/>
                          <a:latin typeface="Tahoma" panose="020B0604030504040204" pitchFamily="34" charset="0"/>
                          <a:ea typeface="Tahoma" panose="020B0604030504040204" pitchFamily="34" charset="0"/>
                          <a:cs typeface="Tahoma" panose="020B0604030504040204" pitchFamily="34" charset="0"/>
                        </a:rPr>
                        <a:t> </a:t>
                      </a:r>
                      <a:r>
                        <a:rPr lang="en-US" sz="1100" b="0" dirty="0">
                          <a:solidFill>
                            <a:schemeClr val="tx1"/>
                          </a:solidFill>
                          <a:effectLst/>
                          <a:latin typeface="Tahoma" panose="020B0604030504040204" pitchFamily="34" charset="0"/>
                          <a:ea typeface="Tahoma" panose="020B0604030504040204" pitchFamily="34" charset="0"/>
                          <a:cs typeface="Tahoma" panose="020B0604030504040204" pitchFamily="34" charset="0"/>
                        </a:rPr>
                        <a:t>error</a:t>
                      </a:r>
                      <a:r>
                        <a:rPr lang="en-US" sz="1100" b="0" spc="-60" dirty="0">
                          <a:solidFill>
                            <a:schemeClr val="tx1"/>
                          </a:solidFill>
                          <a:effectLst/>
                          <a:latin typeface="Tahoma" panose="020B0604030504040204" pitchFamily="34" charset="0"/>
                          <a:ea typeface="Tahoma" panose="020B0604030504040204" pitchFamily="34" charset="0"/>
                          <a:cs typeface="Tahoma" panose="020B0604030504040204" pitchFamily="34" charset="0"/>
                        </a:rPr>
                        <a:t> </a:t>
                      </a:r>
                      <a:r>
                        <a:rPr lang="en-US" sz="1100" b="0" dirty="0">
                          <a:solidFill>
                            <a:schemeClr val="tx1"/>
                          </a:solidFill>
                          <a:effectLst/>
                          <a:latin typeface="Tahoma" panose="020B0604030504040204" pitchFamily="34" charset="0"/>
                          <a:ea typeface="Tahoma" panose="020B0604030504040204" pitchFamily="34" charset="0"/>
                          <a:cs typeface="Tahoma" panose="020B0604030504040204" pitchFamily="34" charset="0"/>
                        </a:rPr>
                        <a:t>has</a:t>
                      </a:r>
                      <a:r>
                        <a:rPr lang="en-US" sz="1100" b="0" spc="-60" dirty="0">
                          <a:solidFill>
                            <a:schemeClr val="tx1"/>
                          </a:solidFill>
                          <a:effectLst/>
                          <a:latin typeface="Tahoma" panose="020B0604030504040204" pitchFamily="34" charset="0"/>
                          <a:ea typeface="Tahoma" panose="020B0604030504040204" pitchFamily="34" charset="0"/>
                          <a:cs typeface="Tahoma" panose="020B0604030504040204" pitchFamily="34" charset="0"/>
                        </a:rPr>
                        <a:t> </a:t>
                      </a:r>
                      <a:r>
                        <a:rPr lang="en-US" sz="1100" b="0" dirty="0">
                          <a:solidFill>
                            <a:schemeClr val="tx1"/>
                          </a:solidFill>
                          <a:effectLst/>
                          <a:latin typeface="Tahoma" panose="020B0604030504040204" pitchFamily="34" charset="0"/>
                          <a:ea typeface="Tahoma" panose="020B0604030504040204" pitchFamily="34" charset="0"/>
                          <a:cs typeface="Tahoma" panose="020B0604030504040204" pitchFamily="34" charset="0"/>
                        </a:rPr>
                        <a:t>occurred)</a:t>
                      </a:r>
                      <a:endParaRPr lang="ko-KR" sz="1100" b="0" dirty="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marR="314325">
                        <a:lnSpc>
                          <a:spcPct val="128000"/>
                        </a:lnSpc>
                        <a:spcBef>
                          <a:spcPts val="385"/>
                        </a:spcBef>
                        <a:spcAft>
                          <a:spcPts val="0"/>
                        </a:spcAft>
                      </a:pPr>
                      <a:r>
                        <a:rPr lang="en-US" sz="1100" b="0" dirty="0">
                          <a:solidFill>
                            <a:schemeClr val="tx1"/>
                          </a:solidFill>
                          <a:effectLst/>
                          <a:latin typeface="Tahoma" panose="020B0604030504040204" pitchFamily="34" charset="0"/>
                          <a:ea typeface="Tahoma" panose="020B0604030504040204" pitchFamily="34" charset="0"/>
                          <a:cs typeface="Tahoma" panose="020B0604030504040204" pitchFamily="34" charset="0"/>
                        </a:rPr>
                        <a:t>4200h (temperature </a:t>
                      </a:r>
                      <a:r>
                        <a:rPr lang="en-US" sz="1100" b="0" dirty="0" smtClean="0">
                          <a:solidFill>
                            <a:schemeClr val="tx1"/>
                          </a:solidFill>
                          <a:effectLst/>
                          <a:latin typeface="Tahoma" panose="020B0604030504040204" pitchFamily="34" charset="0"/>
                          <a:ea typeface="Tahoma" panose="020B0604030504040204" pitchFamily="34" charset="0"/>
                          <a:cs typeface="Tahoma" panose="020B0604030504040204" pitchFamily="34" charset="0"/>
                        </a:rPr>
                        <a:t>error)</a:t>
                      </a:r>
                      <a:br>
                        <a:rPr lang="en-US" sz="1100" b="0" dirty="0" smtClean="0">
                          <a:solidFill>
                            <a:schemeClr val="tx1"/>
                          </a:solidFill>
                          <a:effectLst/>
                          <a:latin typeface="Tahoma" panose="020B0604030504040204" pitchFamily="34" charset="0"/>
                          <a:ea typeface="Tahoma" panose="020B0604030504040204" pitchFamily="34" charset="0"/>
                          <a:cs typeface="Tahoma" panose="020B0604030504040204" pitchFamily="34" charset="0"/>
                        </a:rPr>
                      </a:br>
                      <a:r>
                        <a:rPr lang="en-US" sz="1100" b="0" dirty="0" smtClean="0">
                          <a:solidFill>
                            <a:schemeClr val="tx1"/>
                          </a:solidFill>
                          <a:effectLst/>
                          <a:latin typeface="Tahoma" panose="020B0604030504040204" pitchFamily="34" charset="0"/>
                          <a:ea typeface="Tahoma" panose="020B0604030504040204" pitchFamily="34" charset="0"/>
                          <a:cs typeface="Tahoma" panose="020B0604030504040204" pitchFamily="34" charset="0"/>
                        </a:rPr>
                        <a:t>5000h </a:t>
                      </a:r>
                      <a:r>
                        <a:rPr lang="en-US" sz="1100" b="0" dirty="0">
                          <a:solidFill>
                            <a:schemeClr val="tx1"/>
                          </a:solidFill>
                          <a:effectLst/>
                          <a:latin typeface="Tahoma" panose="020B0604030504040204" pitchFamily="34" charset="0"/>
                          <a:ea typeface="Tahoma" panose="020B0604030504040204" pitchFamily="34" charset="0"/>
                          <a:cs typeface="Tahoma" panose="020B0604030504040204" pitchFamily="34" charset="0"/>
                        </a:rPr>
                        <a:t>(hardware </a:t>
                      </a:r>
                      <a:r>
                        <a:rPr lang="en-US" sz="1100" b="0" dirty="0" smtClean="0">
                          <a:solidFill>
                            <a:schemeClr val="tx1"/>
                          </a:solidFill>
                          <a:effectLst/>
                          <a:latin typeface="Tahoma" panose="020B0604030504040204" pitchFamily="34" charset="0"/>
                          <a:ea typeface="Tahoma" panose="020B0604030504040204" pitchFamily="34" charset="0"/>
                          <a:cs typeface="Tahoma" panose="020B0604030504040204" pitchFamily="34" charset="0"/>
                        </a:rPr>
                        <a:t>error)</a:t>
                      </a:r>
                      <a:br>
                        <a:rPr lang="en-US" sz="1100" b="0" dirty="0" smtClean="0">
                          <a:solidFill>
                            <a:schemeClr val="tx1"/>
                          </a:solidFill>
                          <a:effectLst/>
                          <a:latin typeface="Tahoma" panose="020B0604030504040204" pitchFamily="34" charset="0"/>
                          <a:ea typeface="Tahoma" panose="020B0604030504040204" pitchFamily="34" charset="0"/>
                          <a:cs typeface="Tahoma" panose="020B0604030504040204" pitchFamily="34" charset="0"/>
                        </a:rPr>
                      </a:br>
                      <a:r>
                        <a:rPr lang="en-US" sz="1100" b="0" dirty="0" smtClean="0">
                          <a:solidFill>
                            <a:schemeClr val="tx1"/>
                          </a:solidFill>
                          <a:effectLst/>
                          <a:latin typeface="Tahoma" panose="020B0604030504040204" pitchFamily="34" charset="0"/>
                          <a:ea typeface="Tahoma" panose="020B0604030504040204" pitchFamily="34" charset="0"/>
                          <a:cs typeface="Tahoma" panose="020B0604030504040204" pitchFamily="34" charset="0"/>
                        </a:rPr>
                        <a:t>FF00h </a:t>
                      </a:r>
                      <a:r>
                        <a:rPr lang="en-US" sz="1100" b="0" dirty="0">
                          <a:solidFill>
                            <a:schemeClr val="tx1"/>
                          </a:solidFill>
                          <a:effectLst/>
                          <a:latin typeface="Tahoma" panose="020B0604030504040204" pitchFamily="34" charset="0"/>
                          <a:ea typeface="Tahoma" panose="020B0604030504040204" pitchFamily="34" charset="0"/>
                          <a:cs typeface="Tahoma" panose="020B0604030504040204" pitchFamily="34" charset="0"/>
                        </a:rPr>
                        <a:t>(device speciﬁc error)</a:t>
                      </a:r>
                      <a:endParaRPr lang="ko-KR" sz="1100" b="0" dirty="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10" name="Rectangle 9"/>
          <p:cNvSpPr/>
          <p:nvPr/>
        </p:nvSpPr>
        <p:spPr>
          <a:xfrm>
            <a:off x="116632" y="5542220"/>
            <a:ext cx="6552728" cy="253916"/>
          </a:xfrm>
          <a:prstGeom prst="rect">
            <a:avLst/>
          </a:prstGeom>
        </p:spPr>
        <p:txBody>
          <a:bodyPr wrap="square">
            <a:spAutoFit/>
          </a:bodyPr>
          <a:lstStyle/>
          <a:p>
            <a:r>
              <a:rPr lang="ko-KR" altLang="en-US" sz="1050" dirty="0">
                <a:latin typeface="Tahoma" panose="020B0604030504040204" pitchFamily="34" charset="0"/>
                <a:cs typeface="Tahoma" panose="020B0604030504040204" pitchFamily="34" charset="0"/>
              </a:rPr>
              <a:t>The error list may be completely deleted by writing 0 into the entry 1003h/00h.</a:t>
            </a:r>
          </a:p>
        </p:txBody>
      </p:sp>
      <p:sp>
        <p:nvSpPr>
          <p:cNvPr id="11" name="Rectangle 10"/>
          <p:cNvSpPr/>
          <p:nvPr/>
        </p:nvSpPr>
        <p:spPr>
          <a:xfrm>
            <a:off x="116632" y="5811375"/>
            <a:ext cx="6552728" cy="2054409"/>
          </a:xfrm>
          <a:prstGeom prst="rect">
            <a:avLst/>
          </a:prstGeom>
        </p:spPr>
        <p:txBody>
          <a:bodyPr wrap="square">
            <a:spAutoFit/>
          </a:bodyPr>
          <a:lstStyle/>
          <a:p>
            <a:r>
              <a:rPr lang="ko-KR" altLang="en-US" sz="1200" b="1" dirty="0">
                <a:latin typeface="Tahoma" panose="020B0604030504040204" pitchFamily="34" charset="0"/>
                <a:cs typeface="Tahoma" panose="020B0604030504040204" pitchFamily="34" charset="0"/>
              </a:rPr>
              <a:t>Store parameters (1010h) and reload (1011h)</a:t>
            </a:r>
          </a:p>
          <a:p>
            <a:r>
              <a:rPr lang="ko-KR" altLang="en-US" sz="1050" dirty="0" smtClean="0">
                <a:latin typeface="Tahoma" panose="020B0604030504040204" pitchFamily="34" charset="0"/>
                <a:cs typeface="Tahoma" panose="020B0604030504040204" pitchFamily="34" charset="0"/>
              </a:rPr>
              <a:t> If </a:t>
            </a:r>
            <a:r>
              <a:rPr lang="ko-KR" altLang="en-US" sz="1050" dirty="0">
                <a:latin typeface="Tahoma" panose="020B0604030504040204" pitchFamily="34" charset="0"/>
                <a:cs typeface="Tahoma" panose="020B0604030504040204" pitchFamily="34" charset="0"/>
              </a:rPr>
              <a:t>parameters are changed in the OR, the changes become immediately valid with the exception of Node ID (200h) and Baud rate (2001h). The changed parameters must be stored in the internal EEPROM so that they remain active after a reset. By writing the signature „save“ (65766173h) into the entry 1010h/01h all active parameters of the OR are sent to the non-volatile memory buffer.</a:t>
            </a:r>
          </a:p>
          <a:p>
            <a:endParaRPr lang="en-US" altLang="ko-KR" sz="1050" dirty="0" smtClean="0">
              <a:latin typeface="Tahoma" panose="020B0604030504040204" pitchFamily="34" charset="0"/>
              <a:cs typeface="Tahoma" panose="020B0604030504040204" pitchFamily="34" charset="0"/>
            </a:endParaRPr>
          </a:p>
          <a:p>
            <a:r>
              <a:rPr lang="ko-KR" altLang="en-US" sz="1050" dirty="0" smtClean="0">
                <a:latin typeface="Tahoma" panose="020B0604030504040204" pitchFamily="34" charset="0"/>
                <a:cs typeface="Tahoma" panose="020B0604030504040204" pitchFamily="34" charset="0"/>
              </a:rPr>
              <a:t> The </a:t>
            </a:r>
            <a:r>
              <a:rPr lang="ko-KR" altLang="en-US" sz="1050" dirty="0">
                <a:latin typeface="Tahoma" panose="020B0604030504040204" pitchFamily="34" charset="0"/>
                <a:cs typeface="Tahoma" panose="020B0604030504040204" pitchFamily="34" charset="0"/>
              </a:rPr>
              <a:t>OR may be reset to the manufacturer default via the entry 1011h/01h and by writing the signature„load“ (64616F6CH) into this entry. Thus the default parameters are written into the non-volatile memory buffer with the exception of the Node ID</a:t>
            </a:r>
          </a:p>
          <a:p>
            <a:r>
              <a:rPr lang="ko-KR" altLang="en-US" sz="1050" dirty="0">
                <a:latin typeface="Tahoma" panose="020B0604030504040204" pitchFamily="34" charset="0"/>
                <a:cs typeface="Tahoma" panose="020B0604030504040204" pitchFamily="34" charset="0"/>
              </a:rPr>
              <a:t>(2000h) and the Baud rate (2001h). After a „reset application“ (NMT command) or rather a hardware reset, the changes become valid; if only a „reset communication“ (NMT command) is sent, only the default settings of the communication parameters become valid.</a:t>
            </a:r>
          </a:p>
        </p:txBody>
      </p:sp>
      <p:sp>
        <p:nvSpPr>
          <p:cNvPr id="12" name="Rectangle 11"/>
          <p:cNvSpPr/>
          <p:nvPr/>
        </p:nvSpPr>
        <p:spPr>
          <a:xfrm>
            <a:off x="115392" y="7865784"/>
            <a:ext cx="6553968" cy="738664"/>
          </a:xfrm>
          <a:prstGeom prst="rect">
            <a:avLst/>
          </a:prstGeom>
        </p:spPr>
        <p:txBody>
          <a:bodyPr wrap="square">
            <a:spAutoFit/>
          </a:bodyPr>
          <a:lstStyle/>
          <a:p>
            <a:r>
              <a:rPr lang="ko-KR" altLang="en-US" sz="1050" dirty="0">
                <a:latin typeface="Tahoma" panose="020B0604030504040204" pitchFamily="34" charset="0"/>
                <a:cs typeface="Tahoma" panose="020B0604030504040204" pitchFamily="34" charset="0"/>
              </a:rPr>
              <a:t>After the„save“ and„load“ command, a reset should not occur for a minimum time period of approx. one second; this ensures that the parameters are correctly stored in the EEPROM.</a:t>
            </a:r>
          </a:p>
          <a:p>
            <a:r>
              <a:rPr lang="ko-KR" altLang="en-US" sz="1050" dirty="0">
                <a:latin typeface="Tahoma" panose="020B0604030504040204" pitchFamily="34" charset="0"/>
                <a:cs typeface="Tahoma" panose="020B0604030504040204" pitchFamily="34" charset="0"/>
              </a:rPr>
              <a:t>Storing device parameters in the internal EEPROM may take a relative long time. This is why the „save“ and „load“ commands are immediately answered, but storing is executed retroactively and„in addition to.“</a:t>
            </a:r>
          </a:p>
        </p:txBody>
      </p:sp>
    </p:spTree>
    <p:extLst>
      <p:ext uri="{BB962C8B-B14F-4D97-AF65-F5344CB8AC3E}">
        <p14:creationId xmlns:p14="http://schemas.microsoft.com/office/powerpoint/2010/main" val="18842166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8000" y="611560"/>
            <a:ext cx="6642738" cy="815608"/>
          </a:xfrm>
          <a:prstGeom prst="rect">
            <a:avLst/>
          </a:prstGeom>
          <a:noFill/>
        </p:spPr>
        <p:txBody>
          <a:bodyPr wrap="square" rtlCol="0">
            <a:spAutoFit/>
          </a:bodyPr>
          <a:lstStyle/>
          <a:p>
            <a:r>
              <a:rPr lang="en-US" altLang="ko-KR" b="1" dirty="0" smtClean="0">
                <a:latin typeface="Tahoma" pitchFamily="34" charset="0"/>
                <a:ea typeface="Tahoma" pitchFamily="34" charset="0"/>
                <a:cs typeface="Tahoma" pitchFamily="34" charset="0"/>
              </a:rPr>
              <a:t>&lt;  Transmit </a:t>
            </a:r>
            <a:r>
              <a:rPr lang="en-US" altLang="ko-KR" b="1" dirty="0">
                <a:latin typeface="Tahoma" pitchFamily="34" charset="0"/>
                <a:ea typeface="Tahoma" pitchFamily="34" charset="0"/>
                <a:cs typeface="Tahoma" pitchFamily="34" charset="0"/>
              </a:rPr>
              <a:t>PDO1 – transmission type (1800h</a:t>
            </a:r>
            <a:r>
              <a:rPr lang="en-US" altLang="ko-KR" b="1" dirty="0" smtClean="0">
                <a:latin typeface="Tahoma" pitchFamily="34" charset="0"/>
                <a:ea typeface="Tahoma" pitchFamily="34" charset="0"/>
                <a:cs typeface="Tahoma" pitchFamily="34" charset="0"/>
              </a:rPr>
              <a:t>)  &gt;</a:t>
            </a:r>
          </a:p>
          <a:p>
            <a:endParaRPr lang="en-US" altLang="ko-KR" b="1" dirty="0">
              <a:latin typeface="Tahoma" pitchFamily="34" charset="0"/>
              <a:ea typeface="Tahoma" pitchFamily="34" charset="0"/>
              <a:cs typeface="Tahoma" pitchFamily="34" charset="0"/>
            </a:endParaRPr>
          </a:p>
          <a:p>
            <a:r>
              <a:rPr lang="en-US" altLang="ko-KR" sz="1050" dirty="0" smtClean="0">
                <a:latin typeface="Tahoma" pitchFamily="34" charset="0"/>
                <a:ea typeface="Tahoma" pitchFamily="34" charset="0"/>
                <a:cs typeface="Tahoma" pitchFamily="34" charset="0"/>
              </a:rPr>
              <a:t> With </a:t>
            </a:r>
            <a:r>
              <a:rPr lang="en-US" altLang="ko-KR" sz="1050" dirty="0">
                <a:latin typeface="Tahoma" pitchFamily="34" charset="0"/>
                <a:ea typeface="Tahoma" pitchFamily="34" charset="0"/>
                <a:cs typeface="Tahoma" pitchFamily="34" charset="0"/>
              </a:rPr>
              <a:t>the help of the entry 1800h/02h it can be determined how sending the PDOs is to be initiated.</a:t>
            </a:r>
            <a:endParaRPr lang="en-US" altLang="ko-KR" sz="600" dirty="0" smtClean="0">
              <a:latin typeface="Tahoma" pitchFamily="34" charset="0"/>
              <a:ea typeface="Tahoma" pitchFamily="34" charset="0"/>
              <a:cs typeface="Tahoma" pitchFamily="34" charset="0"/>
            </a:endParaRPr>
          </a:p>
        </p:txBody>
      </p:sp>
      <p:graphicFrame>
        <p:nvGraphicFramePr>
          <p:cNvPr id="3" name="Table 2"/>
          <p:cNvGraphicFramePr>
            <a:graphicFrameLocks noGrp="1"/>
          </p:cNvGraphicFramePr>
          <p:nvPr>
            <p:extLst>
              <p:ext uri="{D42A27DB-BD31-4B8C-83A1-F6EECF244321}">
                <p14:modId xmlns:p14="http://schemas.microsoft.com/office/powerpoint/2010/main" val="3805925185"/>
              </p:ext>
            </p:extLst>
          </p:nvPr>
        </p:nvGraphicFramePr>
        <p:xfrm>
          <a:off x="188640" y="1475656"/>
          <a:ext cx="6480720" cy="828000"/>
        </p:xfrm>
        <a:graphic>
          <a:graphicData uri="http://schemas.openxmlformats.org/drawingml/2006/table">
            <a:tbl>
              <a:tblPr firstRow="1" firstCol="1" lastRow="1" lastCol="1" bandRow="1" bandCol="1">
                <a:tableStyleId>{5C22544A-7EE6-4342-B048-85BDC9FD1C3A}</a:tableStyleId>
              </a:tblPr>
              <a:tblGrid>
                <a:gridCol w="1368152"/>
                <a:gridCol w="5112568"/>
              </a:tblGrid>
              <a:tr h="216000">
                <a:tc>
                  <a:txBody>
                    <a:bodyPr/>
                    <a:lstStyle/>
                    <a:p>
                      <a:pPr marL="43180">
                        <a:spcBef>
                          <a:spcPts val="385"/>
                        </a:spcBef>
                        <a:spcAft>
                          <a:spcPts val="0"/>
                        </a:spcAft>
                      </a:pPr>
                      <a:r>
                        <a:rPr lang="en-US" sz="1100" dirty="0">
                          <a:solidFill>
                            <a:schemeClr val="tx1"/>
                          </a:solidFill>
                          <a:effectLst/>
                          <a:latin typeface="Tahoma" panose="020B0604030504040204" pitchFamily="34" charset="0"/>
                          <a:ea typeface="Tahoma" panose="020B0604030504040204" pitchFamily="34" charset="0"/>
                          <a:cs typeface="Tahoma" panose="020B0604030504040204" pitchFamily="34" charset="0"/>
                        </a:rPr>
                        <a:t>Transmission type</a:t>
                      </a:r>
                      <a:endParaRPr lang="ko-KR" sz="1100" dirty="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40640" marR="147955">
                        <a:spcBef>
                          <a:spcPts val="385"/>
                        </a:spcBef>
                        <a:spcAft>
                          <a:spcPts val="0"/>
                        </a:spcAft>
                      </a:pPr>
                      <a:r>
                        <a:rPr lang="en-US" sz="1100" dirty="0">
                          <a:solidFill>
                            <a:schemeClr val="tx1"/>
                          </a:solidFill>
                          <a:effectLst/>
                          <a:latin typeface="Tahoma" panose="020B0604030504040204" pitchFamily="34" charset="0"/>
                          <a:ea typeface="Tahoma" panose="020B0604030504040204" pitchFamily="34" charset="0"/>
                          <a:cs typeface="Tahoma" panose="020B0604030504040204" pitchFamily="34" charset="0"/>
                        </a:rPr>
                        <a:t>Description</a:t>
                      </a:r>
                      <a:endParaRPr lang="ko-KR" sz="1100" dirty="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r>
              <a:tr h="216000">
                <a:tc>
                  <a:txBody>
                    <a:bodyPr/>
                    <a:lstStyle/>
                    <a:p>
                      <a:pPr marL="43180">
                        <a:spcBef>
                          <a:spcPts val="385"/>
                        </a:spcBef>
                        <a:spcAft>
                          <a:spcPts val="0"/>
                        </a:spcAft>
                      </a:pPr>
                      <a:r>
                        <a:rPr lang="en-US" sz="1050" b="0" dirty="0">
                          <a:solidFill>
                            <a:schemeClr val="tx1"/>
                          </a:solidFill>
                          <a:effectLst/>
                          <a:latin typeface="Tahoma" panose="020B0604030504040204" pitchFamily="34" charset="0"/>
                          <a:ea typeface="Tahoma" panose="020B0604030504040204" pitchFamily="34" charset="0"/>
                          <a:cs typeface="Tahoma" panose="020B0604030504040204" pitchFamily="34" charset="0"/>
                        </a:rPr>
                        <a:t>1...240</a:t>
                      </a:r>
                      <a:endParaRPr lang="ko-KR" sz="1050" b="0" dirty="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marR="147955">
                        <a:spcBef>
                          <a:spcPts val="385"/>
                        </a:spcBef>
                        <a:spcAft>
                          <a:spcPts val="0"/>
                        </a:spcAft>
                      </a:pPr>
                      <a:r>
                        <a:rPr lang="en-US" sz="1050" b="0" dirty="0">
                          <a:solidFill>
                            <a:schemeClr val="tx1"/>
                          </a:solidFill>
                          <a:effectLst/>
                          <a:latin typeface="Tahoma" panose="020B0604030504040204" pitchFamily="34" charset="0"/>
                          <a:ea typeface="Tahoma" panose="020B0604030504040204" pitchFamily="34" charset="0"/>
                          <a:cs typeface="Tahoma" panose="020B0604030504040204" pitchFamily="34" charset="0"/>
                        </a:rPr>
                        <a:t>Synchronous  (</a:t>
                      </a:r>
                      <a:r>
                        <a:rPr lang="en-US" sz="1050" b="0" dirty="0" smtClean="0">
                          <a:solidFill>
                            <a:schemeClr val="tx1"/>
                          </a:solidFill>
                          <a:effectLst/>
                          <a:latin typeface="Tahoma" panose="020B0604030504040204" pitchFamily="34" charset="0"/>
                          <a:ea typeface="Tahoma" panose="020B0604030504040204" pitchFamily="34" charset="0"/>
                          <a:cs typeface="Tahoma" panose="020B0604030504040204" pitchFamily="34" charset="0"/>
                        </a:rPr>
                        <a:t>cyclic) Only synchronized transmission </a:t>
                      </a:r>
                      <a:r>
                        <a:rPr lang="en-US" sz="1050" b="0" dirty="0">
                          <a:solidFill>
                            <a:schemeClr val="tx1"/>
                          </a:solidFill>
                          <a:effectLst/>
                          <a:latin typeface="Tahoma" panose="020B0604030504040204" pitchFamily="34" charset="0"/>
                          <a:ea typeface="Tahoma" panose="020B0604030504040204" pitchFamily="34" charset="0"/>
                          <a:cs typeface="Tahoma" panose="020B0604030504040204" pitchFamily="34" charset="0"/>
                        </a:rPr>
                        <a:t>via SYNC possible</a:t>
                      </a:r>
                      <a:endParaRPr lang="ko-KR" sz="1050" b="0" dirty="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96000">
                <a:tc>
                  <a:txBody>
                    <a:bodyPr/>
                    <a:lstStyle/>
                    <a:p>
                      <a:pPr marL="43180">
                        <a:spcBef>
                          <a:spcPts val="385"/>
                        </a:spcBef>
                        <a:spcAft>
                          <a:spcPts val="0"/>
                        </a:spcAft>
                      </a:pPr>
                      <a:r>
                        <a:rPr lang="en-US" sz="1050" b="0">
                          <a:solidFill>
                            <a:schemeClr val="tx1"/>
                          </a:solidFill>
                          <a:effectLst/>
                          <a:latin typeface="Tahoma" panose="020B0604030504040204" pitchFamily="34" charset="0"/>
                          <a:ea typeface="Tahoma" panose="020B0604030504040204" pitchFamily="34" charset="0"/>
                          <a:cs typeface="Tahoma" panose="020B0604030504040204" pitchFamily="34" charset="0"/>
                        </a:rPr>
                        <a:t>254</a:t>
                      </a:r>
                      <a:endParaRPr lang="ko-KR" sz="1050" b="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marR="147955">
                        <a:spcBef>
                          <a:spcPts val="385"/>
                        </a:spcBef>
                        <a:spcAft>
                          <a:spcPts val="0"/>
                        </a:spcAft>
                      </a:pPr>
                      <a:r>
                        <a:rPr lang="en-US" sz="1050" b="0" dirty="0">
                          <a:solidFill>
                            <a:schemeClr val="tx1"/>
                          </a:solidFill>
                          <a:effectLst/>
                          <a:latin typeface="Tahoma" panose="020B0604030504040204" pitchFamily="34" charset="0"/>
                          <a:ea typeface="Tahoma" panose="020B0604030504040204" pitchFamily="34" charset="0"/>
                          <a:cs typeface="Tahoma" panose="020B0604030504040204" pitchFamily="34" charset="0"/>
                        </a:rPr>
                        <a:t>Asynchronous, manufacturer </a:t>
                      </a:r>
                      <a:r>
                        <a:rPr lang="en-US" sz="1050" b="0" dirty="0" smtClean="0">
                          <a:solidFill>
                            <a:schemeClr val="tx1"/>
                          </a:solidFill>
                          <a:effectLst/>
                          <a:latin typeface="Tahoma" panose="020B0604030504040204" pitchFamily="34" charset="0"/>
                          <a:ea typeface="Tahoma" panose="020B0604030504040204" pitchFamily="34" charset="0"/>
                          <a:cs typeface="Tahoma" panose="020B0604030504040204" pitchFamily="34" charset="0"/>
                        </a:rPr>
                        <a:t>speciﬁc Cyclic </a:t>
                      </a:r>
                      <a:r>
                        <a:rPr lang="en-US" sz="1050" b="0" dirty="0">
                          <a:solidFill>
                            <a:schemeClr val="tx1"/>
                          </a:solidFill>
                          <a:effectLst/>
                          <a:latin typeface="Tahoma" panose="020B0604030504040204" pitchFamily="34" charset="0"/>
                          <a:ea typeface="Tahoma" panose="020B0604030504040204" pitchFamily="34" charset="0"/>
                          <a:cs typeface="Tahoma" panose="020B0604030504040204" pitchFamily="34" charset="0"/>
                        </a:rPr>
                        <a:t>operating </a:t>
                      </a:r>
                      <a:r>
                        <a:rPr lang="en-US" sz="1050" b="0" dirty="0" smtClean="0">
                          <a:solidFill>
                            <a:schemeClr val="tx1"/>
                          </a:solidFill>
                          <a:effectLst/>
                          <a:latin typeface="Tahoma" panose="020B0604030504040204" pitchFamily="34" charset="0"/>
                          <a:ea typeface="Tahoma" panose="020B0604030504040204" pitchFamily="34" charset="0"/>
                          <a:cs typeface="Tahoma" panose="020B0604030504040204" pitchFamily="34" charset="0"/>
                        </a:rPr>
                        <a:t>mode and/or</a:t>
                      </a:r>
                      <a:r>
                        <a:rPr lang="en-US" sz="1050" b="0" baseline="0" dirty="0" smtClean="0">
                          <a:solidFill>
                            <a:schemeClr val="tx1"/>
                          </a:solidFill>
                          <a:effectLst/>
                          <a:latin typeface="Tahoma" panose="020B0604030504040204" pitchFamily="34" charset="0"/>
                          <a:ea typeface="Tahoma" panose="020B0604030504040204" pitchFamily="34" charset="0"/>
                          <a:cs typeface="Tahoma" panose="020B0604030504040204" pitchFamily="34" charset="0"/>
                        </a:rPr>
                        <a:t> </a:t>
                      </a:r>
                      <a:r>
                        <a:rPr lang="en-US" sz="1050" b="0" dirty="0" smtClean="0">
                          <a:solidFill>
                            <a:schemeClr val="tx1"/>
                          </a:solidFill>
                          <a:effectLst/>
                          <a:latin typeface="Tahoma" panose="020B0604030504040204" pitchFamily="34" charset="0"/>
                          <a:ea typeface="Tahoma" panose="020B0604030504040204" pitchFamily="34" charset="0"/>
                          <a:cs typeface="Tahoma" panose="020B0604030504040204" pitchFamily="34" charset="0"/>
                        </a:rPr>
                        <a:t>send when</a:t>
                      </a:r>
                      <a:br>
                        <a:rPr lang="en-US" sz="1050" b="0" dirty="0" smtClean="0">
                          <a:solidFill>
                            <a:schemeClr val="tx1"/>
                          </a:solidFill>
                          <a:effectLst/>
                          <a:latin typeface="Tahoma" panose="020B0604030504040204" pitchFamily="34" charset="0"/>
                          <a:ea typeface="Tahoma" panose="020B0604030504040204" pitchFamily="34" charset="0"/>
                          <a:cs typeface="Tahoma" panose="020B0604030504040204" pitchFamily="34" charset="0"/>
                        </a:rPr>
                      </a:br>
                      <a:r>
                        <a:rPr lang="en-US" sz="1050" b="0" dirty="0" smtClean="0">
                          <a:solidFill>
                            <a:schemeClr val="tx1"/>
                          </a:solidFill>
                          <a:effectLst/>
                          <a:latin typeface="Tahoma" panose="020B0604030504040204" pitchFamily="34" charset="0"/>
                          <a:ea typeface="Tahoma" panose="020B0604030504040204" pitchFamily="34" charset="0"/>
                          <a:cs typeface="Tahoma" panose="020B0604030504040204" pitchFamily="34" charset="0"/>
                        </a:rPr>
                        <a:t>angle </a:t>
                      </a:r>
                      <a:r>
                        <a:rPr lang="en-US" sz="1050" b="0" dirty="0">
                          <a:solidFill>
                            <a:schemeClr val="tx1"/>
                          </a:solidFill>
                          <a:effectLst/>
                          <a:latin typeface="Tahoma" panose="020B0604030504040204" pitchFamily="34" charset="0"/>
                          <a:ea typeface="Tahoma" panose="020B0604030504040204" pitchFamily="34" charset="0"/>
                          <a:cs typeface="Tahoma" panose="020B0604030504040204" pitchFamily="34" charset="0"/>
                        </a:rPr>
                        <a:t>has </a:t>
                      </a:r>
                      <a:r>
                        <a:rPr lang="en-US" sz="1050" b="0" dirty="0" smtClean="0">
                          <a:solidFill>
                            <a:schemeClr val="tx1"/>
                          </a:solidFill>
                          <a:effectLst/>
                          <a:latin typeface="Tahoma" panose="020B0604030504040204" pitchFamily="34" charset="0"/>
                          <a:ea typeface="Tahoma" panose="020B0604030504040204" pitchFamily="34" charset="0"/>
                          <a:cs typeface="Tahoma" panose="020B0604030504040204" pitchFamily="34" charset="0"/>
                        </a:rPr>
                        <a:t>changed </a:t>
                      </a:r>
                      <a:r>
                        <a:rPr lang="en-US" sz="1050" b="0" dirty="0">
                          <a:solidFill>
                            <a:schemeClr val="tx1"/>
                          </a:solidFill>
                          <a:effectLst/>
                          <a:latin typeface="Tahoma" panose="020B0604030504040204" pitchFamily="34" charset="0"/>
                          <a:ea typeface="Tahoma" panose="020B0604030504040204" pitchFamily="34" charset="0"/>
                          <a:cs typeface="Tahoma" panose="020B0604030504040204" pitchFamily="34" charset="0"/>
                        </a:rPr>
                        <a:t>can be activated via respective  conﬁguration.</a:t>
                      </a:r>
                      <a:endParaRPr lang="ko-KR" sz="1050" b="0" dirty="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7" name="Rectangle 6"/>
          <p:cNvSpPr/>
          <p:nvPr/>
        </p:nvSpPr>
        <p:spPr>
          <a:xfrm>
            <a:off x="108000" y="2483768"/>
            <a:ext cx="6561360" cy="288032"/>
          </a:xfrm>
          <a:prstGeom prst="rect">
            <a:avLst/>
          </a:prstGeom>
        </p:spPr>
        <p:txBody>
          <a:bodyPr wrap="square">
            <a:spAutoFit/>
          </a:bodyPr>
          <a:lstStyle/>
          <a:p>
            <a:r>
              <a:rPr lang="en-US" altLang="ko-KR" sz="1200" b="1" dirty="0" smtClean="0">
                <a:solidFill>
                  <a:prstClr val="black"/>
                </a:solidFill>
                <a:latin typeface="Tahoma" pitchFamily="34" charset="0"/>
                <a:ea typeface="Tahoma" pitchFamily="34" charset="0"/>
                <a:cs typeface="Tahoma" pitchFamily="34" charset="0"/>
              </a:rPr>
              <a:t>Manufacturer specific portion</a:t>
            </a:r>
            <a:endParaRPr lang="ko-KR" altLang="en-US" dirty="0"/>
          </a:p>
        </p:txBody>
      </p:sp>
      <p:graphicFrame>
        <p:nvGraphicFramePr>
          <p:cNvPr id="8" name="Table 7"/>
          <p:cNvGraphicFramePr>
            <a:graphicFrameLocks noGrp="1"/>
          </p:cNvGraphicFramePr>
          <p:nvPr>
            <p:extLst>
              <p:ext uri="{D42A27DB-BD31-4B8C-83A1-F6EECF244321}">
                <p14:modId xmlns:p14="http://schemas.microsoft.com/office/powerpoint/2010/main" val="883532106"/>
              </p:ext>
            </p:extLst>
          </p:nvPr>
        </p:nvGraphicFramePr>
        <p:xfrm>
          <a:off x="195943" y="2827280"/>
          <a:ext cx="6473417" cy="2464800"/>
        </p:xfrm>
        <a:graphic>
          <a:graphicData uri="http://schemas.openxmlformats.org/drawingml/2006/table">
            <a:tbl>
              <a:tblPr firstRow="1" firstCol="1" lastRow="1" lastCol="1" bandRow="1" bandCol="1">
                <a:tableStyleId>{5C22544A-7EE6-4342-B048-85BDC9FD1C3A}</a:tableStyleId>
              </a:tblPr>
              <a:tblGrid>
                <a:gridCol w="504056"/>
                <a:gridCol w="568761"/>
                <a:gridCol w="2599591"/>
                <a:gridCol w="792088"/>
                <a:gridCol w="617364"/>
                <a:gridCol w="787400"/>
                <a:gridCol w="604157"/>
              </a:tblGrid>
              <a:tr h="288000">
                <a:tc>
                  <a:txBody>
                    <a:bodyPr/>
                    <a:lstStyle/>
                    <a:p>
                      <a:pPr marL="40640">
                        <a:spcBef>
                          <a:spcPts val="205"/>
                        </a:spcBef>
                        <a:spcAft>
                          <a:spcPts val="0"/>
                        </a:spcAft>
                      </a:pPr>
                      <a:r>
                        <a:rPr lang="en-US" sz="1000" b="1" dirty="0">
                          <a:solidFill>
                            <a:schemeClr val="tx1"/>
                          </a:solidFill>
                          <a:effectLst/>
                          <a:latin typeface="Tahoma" panose="020B0604030504040204" pitchFamily="34" charset="0"/>
                          <a:ea typeface="Tahoma" panose="020B0604030504040204" pitchFamily="34" charset="0"/>
                          <a:cs typeface="Tahoma" panose="020B0604030504040204" pitchFamily="34" charset="0"/>
                        </a:rPr>
                        <a:t>Ind</a:t>
                      </a:r>
                      <a:r>
                        <a:rPr lang="en-US" sz="1000" b="1" spc="-10" dirty="0">
                          <a:solidFill>
                            <a:schemeClr val="tx1"/>
                          </a:solidFill>
                          <a:effectLst/>
                          <a:latin typeface="Tahoma" panose="020B0604030504040204" pitchFamily="34" charset="0"/>
                          <a:ea typeface="Tahoma" panose="020B0604030504040204" pitchFamily="34" charset="0"/>
                          <a:cs typeface="Tahoma" panose="020B0604030504040204" pitchFamily="34" charset="0"/>
                        </a:rPr>
                        <a:t>e</a:t>
                      </a:r>
                      <a:r>
                        <a:rPr lang="en-US" sz="1000" b="1" dirty="0">
                          <a:solidFill>
                            <a:schemeClr val="tx1"/>
                          </a:solidFill>
                          <a:effectLst/>
                          <a:latin typeface="Tahoma" panose="020B0604030504040204" pitchFamily="34" charset="0"/>
                          <a:ea typeface="Tahoma" panose="020B0604030504040204" pitchFamily="34" charset="0"/>
                          <a:cs typeface="Tahoma" panose="020B0604030504040204" pitchFamily="34" charset="0"/>
                        </a:rPr>
                        <a:t>x</a:t>
                      </a:r>
                      <a:endParaRPr lang="ko-KR" sz="1000" b="1" dirty="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40640">
                        <a:spcBef>
                          <a:spcPts val="180"/>
                        </a:spcBef>
                        <a:spcAft>
                          <a:spcPts val="0"/>
                        </a:spcAft>
                      </a:pPr>
                      <a:r>
                        <a:rPr lang="en-US" sz="1000" b="1" dirty="0" smtClean="0">
                          <a:solidFill>
                            <a:schemeClr val="tx1"/>
                          </a:solidFill>
                          <a:effectLst/>
                          <a:latin typeface="Tahoma" panose="020B0604030504040204" pitchFamily="34" charset="0"/>
                          <a:ea typeface="Tahoma" panose="020B0604030504040204" pitchFamily="34" charset="0"/>
                          <a:cs typeface="Tahoma" panose="020B0604030504040204" pitchFamily="34" charset="0"/>
                        </a:rPr>
                        <a:t>Su</a:t>
                      </a:r>
                      <a:r>
                        <a:rPr lang="en-US" sz="1000" b="1" spc="10" dirty="0" smtClean="0">
                          <a:solidFill>
                            <a:schemeClr val="tx1"/>
                          </a:solidFill>
                          <a:effectLst/>
                          <a:latin typeface="Tahoma" panose="020B0604030504040204" pitchFamily="34" charset="0"/>
                          <a:ea typeface="Tahoma" panose="020B0604030504040204" pitchFamily="34" charset="0"/>
                          <a:cs typeface="Tahoma" panose="020B0604030504040204" pitchFamily="34" charset="0"/>
                        </a:rPr>
                        <a:t>b</a:t>
                      </a:r>
                      <a:br>
                        <a:rPr lang="en-US" sz="1000" b="1" spc="10" dirty="0" smtClean="0">
                          <a:solidFill>
                            <a:schemeClr val="tx1"/>
                          </a:solidFill>
                          <a:effectLst/>
                          <a:latin typeface="Tahoma" panose="020B0604030504040204" pitchFamily="34" charset="0"/>
                          <a:ea typeface="Tahoma" panose="020B0604030504040204" pitchFamily="34" charset="0"/>
                          <a:cs typeface="Tahoma" panose="020B0604030504040204" pitchFamily="34" charset="0"/>
                        </a:rPr>
                      </a:br>
                      <a:r>
                        <a:rPr lang="en-US" sz="1000" b="1" dirty="0" smtClean="0">
                          <a:solidFill>
                            <a:schemeClr val="tx1"/>
                          </a:solidFill>
                          <a:effectLst/>
                          <a:latin typeface="Tahoma" panose="020B0604030504040204" pitchFamily="34" charset="0"/>
                          <a:ea typeface="Tahoma" panose="020B0604030504040204" pitchFamily="34" charset="0"/>
                          <a:cs typeface="Tahoma" panose="020B0604030504040204" pitchFamily="34" charset="0"/>
                        </a:rPr>
                        <a:t>-ind</a:t>
                      </a:r>
                      <a:r>
                        <a:rPr lang="en-US" sz="1000" b="1" spc="-10" dirty="0" smtClean="0">
                          <a:solidFill>
                            <a:schemeClr val="tx1"/>
                          </a:solidFill>
                          <a:effectLst/>
                          <a:latin typeface="Tahoma" panose="020B0604030504040204" pitchFamily="34" charset="0"/>
                          <a:ea typeface="Tahoma" panose="020B0604030504040204" pitchFamily="34" charset="0"/>
                          <a:cs typeface="Tahoma" panose="020B0604030504040204" pitchFamily="34" charset="0"/>
                        </a:rPr>
                        <a:t>e</a:t>
                      </a:r>
                      <a:r>
                        <a:rPr lang="en-US" sz="1000" b="1" dirty="0" smtClean="0">
                          <a:solidFill>
                            <a:schemeClr val="tx1"/>
                          </a:solidFill>
                          <a:effectLst/>
                          <a:latin typeface="Tahoma" panose="020B0604030504040204" pitchFamily="34" charset="0"/>
                          <a:ea typeface="Tahoma" panose="020B0604030504040204" pitchFamily="34" charset="0"/>
                          <a:cs typeface="Tahoma" panose="020B0604030504040204" pitchFamily="34" charset="0"/>
                        </a:rPr>
                        <a:t>x</a:t>
                      </a:r>
                      <a:endParaRPr lang="ko-KR" sz="1000" b="1" dirty="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40640">
                        <a:spcBef>
                          <a:spcPts val="385"/>
                        </a:spcBef>
                        <a:spcAft>
                          <a:spcPts val="0"/>
                        </a:spcAft>
                      </a:pPr>
                      <a:r>
                        <a:rPr lang="en-US" sz="1000" b="1" spc="-15" dirty="0" smtClean="0">
                          <a:solidFill>
                            <a:schemeClr val="tx1"/>
                          </a:solidFill>
                          <a:effectLst/>
                          <a:latin typeface="Tahoma" panose="020B0604030504040204" pitchFamily="34" charset="0"/>
                          <a:ea typeface="Tahoma" panose="020B0604030504040204" pitchFamily="34" charset="0"/>
                          <a:cs typeface="Tahoma" panose="020B0604030504040204" pitchFamily="34" charset="0"/>
                        </a:rPr>
                        <a:t>P</a:t>
                      </a:r>
                      <a:r>
                        <a:rPr lang="en-US" sz="1000" b="1" dirty="0" smtClean="0">
                          <a:solidFill>
                            <a:schemeClr val="tx1"/>
                          </a:solidFill>
                          <a:effectLst/>
                          <a:latin typeface="Tahoma" panose="020B0604030504040204" pitchFamily="34" charset="0"/>
                          <a:ea typeface="Tahoma" panose="020B0604030504040204" pitchFamily="34" charset="0"/>
                          <a:cs typeface="Tahoma" panose="020B0604030504040204" pitchFamily="34" charset="0"/>
                        </a:rPr>
                        <a:t>a</a:t>
                      </a:r>
                      <a:r>
                        <a:rPr lang="en-US" sz="1000" b="1" spc="-10" dirty="0" smtClean="0">
                          <a:solidFill>
                            <a:schemeClr val="tx1"/>
                          </a:solidFill>
                          <a:effectLst/>
                          <a:latin typeface="Tahoma" panose="020B0604030504040204" pitchFamily="34" charset="0"/>
                          <a:ea typeface="Tahoma" panose="020B0604030504040204" pitchFamily="34" charset="0"/>
                          <a:cs typeface="Tahoma" panose="020B0604030504040204" pitchFamily="34" charset="0"/>
                        </a:rPr>
                        <a:t>r</a:t>
                      </a:r>
                      <a:r>
                        <a:rPr lang="en-US" sz="1000" b="1" spc="-5" dirty="0" smtClean="0">
                          <a:solidFill>
                            <a:schemeClr val="tx1"/>
                          </a:solidFill>
                          <a:effectLst/>
                          <a:latin typeface="Tahoma" panose="020B0604030504040204" pitchFamily="34" charset="0"/>
                          <a:ea typeface="Tahoma" panose="020B0604030504040204" pitchFamily="34" charset="0"/>
                          <a:cs typeface="Tahoma" panose="020B0604030504040204" pitchFamily="34" charset="0"/>
                        </a:rPr>
                        <a:t>ameter</a:t>
                      </a:r>
                      <a:endParaRPr lang="ko-KR" sz="1000" b="1" dirty="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40640">
                        <a:spcBef>
                          <a:spcPts val="180"/>
                        </a:spcBef>
                        <a:spcAft>
                          <a:spcPts val="0"/>
                        </a:spcAft>
                      </a:pPr>
                      <a:r>
                        <a:rPr lang="en-US" sz="1000" b="1" dirty="0">
                          <a:solidFill>
                            <a:schemeClr val="tx1"/>
                          </a:solidFill>
                          <a:effectLst/>
                          <a:latin typeface="Tahoma" panose="020B0604030504040204" pitchFamily="34" charset="0"/>
                          <a:ea typeface="Tahoma" panose="020B0604030504040204" pitchFamily="34" charset="0"/>
                          <a:cs typeface="Tahoma" panose="020B0604030504040204" pitchFamily="34" charset="0"/>
                        </a:rPr>
                        <a:t>D</a:t>
                      </a:r>
                      <a:r>
                        <a:rPr lang="en-US" sz="1000" b="1" spc="-10" dirty="0">
                          <a:solidFill>
                            <a:schemeClr val="tx1"/>
                          </a:solidFill>
                          <a:effectLst/>
                          <a:latin typeface="Tahoma" panose="020B0604030504040204" pitchFamily="34" charset="0"/>
                          <a:ea typeface="Tahoma" panose="020B0604030504040204" pitchFamily="34" charset="0"/>
                          <a:cs typeface="Tahoma" panose="020B0604030504040204" pitchFamily="34" charset="0"/>
                        </a:rPr>
                        <a:t>a</a:t>
                      </a:r>
                      <a:r>
                        <a:rPr lang="en-US" sz="1000" b="1" dirty="0">
                          <a:solidFill>
                            <a:schemeClr val="tx1"/>
                          </a:solidFill>
                          <a:effectLst/>
                          <a:latin typeface="Tahoma" panose="020B0604030504040204" pitchFamily="34" charset="0"/>
                          <a:ea typeface="Tahoma" panose="020B0604030504040204" pitchFamily="34" charset="0"/>
                          <a:cs typeface="Tahoma" panose="020B0604030504040204" pitchFamily="34" charset="0"/>
                        </a:rPr>
                        <a:t>ta</a:t>
                      </a:r>
                      <a:r>
                        <a:rPr lang="en-US" sz="1000" b="1" spc="-15" dirty="0">
                          <a:solidFill>
                            <a:schemeClr val="tx1"/>
                          </a:solidFill>
                          <a:effectLst/>
                          <a:latin typeface="Tahoma" panose="020B0604030504040204" pitchFamily="34" charset="0"/>
                          <a:ea typeface="Tahoma" panose="020B0604030504040204" pitchFamily="34" charset="0"/>
                          <a:cs typeface="Tahoma" panose="020B0604030504040204" pitchFamily="34" charset="0"/>
                        </a:rPr>
                        <a:t> </a:t>
                      </a:r>
                      <a:r>
                        <a:rPr lang="en-US" sz="1000" b="1" dirty="0">
                          <a:solidFill>
                            <a:schemeClr val="tx1"/>
                          </a:solidFill>
                          <a:effectLst/>
                          <a:latin typeface="Tahoma" panose="020B0604030504040204" pitchFamily="34" charset="0"/>
                          <a:ea typeface="Tahoma" panose="020B0604030504040204" pitchFamily="34" charset="0"/>
                          <a:cs typeface="Tahoma" panose="020B0604030504040204" pitchFamily="34" charset="0"/>
                        </a:rPr>
                        <a:t>type</a:t>
                      </a:r>
                      <a:endParaRPr lang="ko-KR" sz="1000" b="1" dirty="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40640">
                        <a:spcBef>
                          <a:spcPts val="180"/>
                        </a:spcBef>
                        <a:spcAft>
                          <a:spcPts val="0"/>
                        </a:spcAft>
                      </a:pPr>
                      <a:r>
                        <a:rPr lang="en-US" sz="1000" b="1" spc="-15" dirty="0">
                          <a:solidFill>
                            <a:schemeClr val="tx1"/>
                          </a:solidFill>
                          <a:effectLst/>
                          <a:latin typeface="Tahoma" panose="020B0604030504040204" pitchFamily="34" charset="0"/>
                          <a:ea typeface="Tahoma" panose="020B0604030504040204" pitchFamily="34" charset="0"/>
                          <a:cs typeface="Tahoma" panose="020B0604030504040204" pitchFamily="34" charset="0"/>
                        </a:rPr>
                        <a:t>A</a:t>
                      </a:r>
                      <a:r>
                        <a:rPr lang="en-US" sz="1000" b="1" spc="-10" dirty="0">
                          <a:solidFill>
                            <a:schemeClr val="tx1"/>
                          </a:solidFill>
                          <a:effectLst/>
                          <a:latin typeface="Tahoma" panose="020B0604030504040204" pitchFamily="34" charset="0"/>
                          <a:ea typeface="Tahoma" panose="020B0604030504040204" pitchFamily="34" charset="0"/>
                          <a:cs typeface="Tahoma" panose="020B0604030504040204" pitchFamily="34" charset="0"/>
                        </a:rPr>
                        <a:t>cc</a:t>
                      </a:r>
                      <a:r>
                        <a:rPr lang="en-US" sz="1000" b="1" dirty="0">
                          <a:solidFill>
                            <a:schemeClr val="tx1"/>
                          </a:solidFill>
                          <a:effectLst/>
                          <a:latin typeface="Tahoma" panose="020B0604030504040204" pitchFamily="34" charset="0"/>
                          <a:ea typeface="Tahoma" panose="020B0604030504040204" pitchFamily="34" charset="0"/>
                          <a:cs typeface="Tahoma" panose="020B0604030504040204" pitchFamily="34" charset="0"/>
                        </a:rPr>
                        <a:t>ess</a:t>
                      </a:r>
                      <a:endParaRPr lang="ko-KR" sz="1000" b="1" dirty="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40640" marR="142240">
                        <a:spcBef>
                          <a:spcPts val="180"/>
                        </a:spcBef>
                        <a:spcAft>
                          <a:spcPts val="0"/>
                        </a:spcAft>
                      </a:pPr>
                      <a:r>
                        <a:rPr lang="en-US" sz="1000" b="1" spc="-5" dirty="0">
                          <a:solidFill>
                            <a:schemeClr val="tx1"/>
                          </a:solidFill>
                          <a:effectLst/>
                          <a:latin typeface="Tahoma" panose="020B0604030504040204" pitchFamily="34" charset="0"/>
                          <a:ea typeface="Tahoma" panose="020B0604030504040204" pitchFamily="34" charset="0"/>
                          <a:cs typeface="Tahoma" panose="020B0604030504040204" pitchFamily="34" charset="0"/>
                        </a:rPr>
                        <a:t>Standa</a:t>
                      </a:r>
                      <a:r>
                        <a:rPr lang="en-US" sz="1000" b="1" spc="-10" dirty="0">
                          <a:solidFill>
                            <a:schemeClr val="tx1"/>
                          </a:solidFill>
                          <a:effectLst/>
                          <a:latin typeface="Tahoma" panose="020B0604030504040204" pitchFamily="34" charset="0"/>
                          <a:ea typeface="Tahoma" panose="020B0604030504040204" pitchFamily="34" charset="0"/>
                          <a:cs typeface="Tahoma" panose="020B0604030504040204" pitchFamily="34" charset="0"/>
                        </a:rPr>
                        <a:t>r</a:t>
                      </a:r>
                      <a:r>
                        <a:rPr lang="en-US" sz="1000" b="1" dirty="0">
                          <a:solidFill>
                            <a:schemeClr val="tx1"/>
                          </a:solidFill>
                          <a:effectLst/>
                          <a:latin typeface="Tahoma" panose="020B0604030504040204" pitchFamily="34" charset="0"/>
                          <a:ea typeface="Tahoma" panose="020B0604030504040204" pitchFamily="34" charset="0"/>
                          <a:cs typeface="Tahoma" panose="020B0604030504040204" pitchFamily="34" charset="0"/>
                        </a:rPr>
                        <a:t>d </a:t>
                      </a:r>
                      <a:r>
                        <a:rPr lang="en-US" sz="1000" b="1" spc="-10" dirty="0">
                          <a:solidFill>
                            <a:schemeClr val="tx1"/>
                          </a:solidFill>
                          <a:effectLst/>
                          <a:latin typeface="Tahoma" panose="020B0604030504040204" pitchFamily="34" charset="0"/>
                          <a:ea typeface="Tahoma" panose="020B0604030504040204" pitchFamily="34" charset="0"/>
                          <a:cs typeface="Tahoma" panose="020B0604030504040204" pitchFamily="34" charset="0"/>
                        </a:rPr>
                        <a:t>v</a:t>
                      </a:r>
                      <a:r>
                        <a:rPr lang="en-US" sz="1000" b="1" dirty="0">
                          <a:solidFill>
                            <a:schemeClr val="tx1"/>
                          </a:solidFill>
                          <a:effectLst/>
                          <a:latin typeface="Tahoma" panose="020B0604030504040204" pitchFamily="34" charset="0"/>
                          <a:ea typeface="Tahoma" panose="020B0604030504040204" pitchFamily="34" charset="0"/>
                          <a:cs typeface="Tahoma" panose="020B0604030504040204" pitchFamily="34" charset="0"/>
                        </a:rPr>
                        <a:t>alue</a:t>
                      </a:r>
                      <a:endParaRPr lang="ko-KR" sz="1000" b="1" dirty="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40640">
                        <a:spcBef>
                          <a:spcPts val="180"/>
                        </a:spcBef>
                        <a:spcAft>
                          <a:spcPts val="0"/>
                        </a:spcAft>
                      </a:pPr>
                      <a:r>
                        <a:rPr lang="en-US" sz="1000" b="1" spc="-5" dirty="0">
                          <a:solidFill>
                            <a:schemeClr val="tx1"/>
                          </a:solidFill>
                          <a:effectLst/>
                          <a:latin typeface="Tahoma" panose="020B0604030504040204" pitchFamily="34" charset="0"/>
                          <a:ea typeface="Tahoma" panose="020B0604030504040204" pitchFamily="34" charset="0"/>
                          <a:cs typeface="Tahoma" panose="020B0604030504040204" pitchFamily="34" charset="0"/>
                        </a:rPr>
                        <a:t>Store</a:t>
                      </a:r>
                      <a:endParaRPr lang="ko-KR" sz="1000" b="1" dirty="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r>
              <a:tr h="180000">
                <a:tc>
                  <a:txBody>
                    <a:bodyPr/>
                    <a:lstStyle/>
                    <a:p>
                      <a:pPr marL="43180">
                        <a:spcBef>
                          <a:spcPts val="385"/>
                        </a:spcBef>
                        <a:spcAft>
                          <a:spcPts val="0"/>
                        </a:spcAft>
                      </a:pPr>
                      <a:r>
                        <a:rPr lang="en-US" sz="1050">
                          <a:solidFill>
                            <a:srgbClr val="231F20"/>
                          </a:solidFill>
                          <a:effectLst/>
                          <a:latin typeface="Tahoma" panose="020B0604030504040204" pitchFamily="34" charset="0"/>
                          <a:ea typeface="Tahoma" panose="020B0604030504040204" pitchFamily="34" charset="0"/>
                          <a:cs typeface="Tahoma" panose="020B0604030504040204" pitchFamily="34" charset="0"/>
                        </a:rPr>
                        <a:t>2101h</a:t>
                      </a:r>
                      <a:endParaRPr lang="ko-KR" sz="105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spcBef>
                          <a:spcPts val="385"/>
                        </a:spcBef>
                        <a:spcAft>
                          <a:spcPts val="0"/>
                        </a:spcAft>
                      </a:pPr>
                      <a:r>
                        <a:rPr lang="en-US" sz="1050">
                          <a:solidFill>
                            <a:srgbClr val="231F20"/>
                          </a:solidFill>
                          <a:effectLst/>
                          <a:latin typeface="Tahoma" panose="020B0604030504040204" pitchFamily="34" charset="0"/>
                          <a:ea typeface="Tahoma" panose="020B0604030504040204" pitchFamily="34" charset="0"/>
                          <a:cs typeface="Tahoma" panose="020B0604030504040204" pitchFamily="34" charset="0"/>
                        </a:rPr>
                        <a:t>0</a:t>
                      </a:r>
                      <a:endParaRPr lang="ko-KR" sz="105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spcBef>
                          <a:spcPts val="385"/>
                        </a:spcBef>
                        <a:spcAft>
                          <a:spcPts val="0"/>
                        </a:spcAft>
                      </a:pPr>
                      <a:r>
                        <a:rPr lang="en-US" sz="1050" dirty="0">
                          <a:solidFill>
                            <a:srgbClr val="231F20"/>
                          </a:solidFill>
                          <a:effectLst/>
                          <a:latin typeface="Tahoma" panose="020B0604030504040204" pitchFamily="34" charset="0"/>
                          <a:ea typeface="Tahoma" panose="020B0604030504040204" pitchFamily="34" charset="0"/>
                          <a:cs typeface="Tahoma" panose="020B0604030504040204" pitchFamily="34" charset="0"/>
                        </a:rPr>
                        <a:t>Node ID (1...127)</a:t>
                      </a:r>
                      <a:endParaRPr lang="ko-KR" sz="1050" dirty="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spcBef>
                          <a:spcPts val="385"/>
                        </a:spcBef>
                        <a:spcAft>
                          <a:spcPts val="0"/>
                        </a:spcAft>
                      </a:pPr>
                      <a:r>
                        <a:rPr lang="en-US" sz="1050">
                          <a:solidFill>
                            <a:srgbClr val="231F20"/>
                          </a:solidFill>
                          <a:effectLst/>
                          <a:latin typeface="Tahoma" panose="020B0604030504040204" pitchFamily="34" charset="0"/>
                          <a:ea typeface="Tahoma" panose="020B0604030504040204" pitchFamily="34" charset="0"/>
                          <a:cs typeface="Tahoma" panose="020B0604030504040204" pitchFamily="34" charset="0"/>
                        </a:rPr>
                        <a:t>UNS8</a:t>
                      </a:r>
                      <a:endParaRPr lang="ko-KR" sz="105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spcBef>
                          <a:spcPts val="385"/>
                        </a:spcBef>
                        <a:spcAft>
                          <a:spcPts val="0"/>
                        </a:spcAft>
                      </a:pPr>
                      <a:r>
                        <a:rPr lang="en-US" sz="1050">
                          <a:solidFill>
                            <a:srgbClr val="231F20"/>
                          </a:solidFill>
                          <a:effectLst/>
                          <a:latin typeface="Tahoma" panose="020B0604030504040204" pitchFamily="34" charset="0"/>
                          <a:ea typeface="Tahoma" panose="020B0604030504040204" pitchFamily="34" charset="0"/>
                          <a:cs typeface="Tahoma" panose="020B0604030504040204" pitchFamily="34" charset="0"/>
                        </a:rPr>
                        <a:t>rw</a:t>
                      </a:r>
                      <a:endParaRPr lang="ko-KR" sz="105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spcBef>
                          <a:spcPts val="405"/>
                        </a:spcBef>
                        <a:spcAft>
                          <a:spcPts val="0"/>
                        </a:spcAft>
                      </a:pPr>
                      <a:r>
                        <a:rPr lang="en-US" sz="1050" dirty="0" smtClean="0">
                          <a:solidFill>
                            <a:srgbClr val="231F20"/>
                          </a:solidFill>
                          <a:effectLst/>
                          <a:latin typeface="Tahoma" panose="020B0604030504040204" pitchFamily="34" charset="0"/>
                          <a:ea typeface="Tahoma" panose="020B0604030504040204" pitchFamily="34" charset="0"/>
                          <a:cs typeface="Tahoma" panose="020B0604030504040204" pitchFamily="34" charset="0"/>
                        </a:rPr>
                        <a:t>10 (0Ah)</a:t>
                      </a:r>
                      <a:endParaRPr lang="ko-KR" sz="1050" dirty="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spcBef>
                          <a:spcPts val="385"/>
                        </a:spcBef>
                        <a:spcAft>
                          <a:spcPts val="0"/>
                        </a:spcAft>
                      </a:pPr>
                      <a:r>
                        <a:rPr lang="en-US" sz="1050" b="0" dirty="0">
                          <a:solidFill>
                            <a:srgbClr val="231F20"/>
                          </a:solidFill>
                          <a:effectLst/>
                          <a:latin typeface="Tahoma" panose="020B0604030504040204" pitchFamily="34" charset="0"/>
                          <a:ea typeface="Tahoma" panose="020B0604030504040204" pitchFamily="34" charset="0"/>
                          <a:cs typeface="Tahoma" panose="020B0604030504040204" pitchFamily="34" charset="0"/>
                        </a:rPr>
                        <a:t>x</a:t>
                      </a:r>
                      <a:endParaRPr lang="ko-KR" sz="1050" b="0" dirty="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80000">
                <a:tc>
                  <a:txBody>
                    <a:bodyPr/>
                    <a:lstStyle/>
                    <a:p>
                      <a:pPr marL="43180">
                        <a:spcBef>
                          <a:spcPts val="385"/>
                        </a:spcBef>
                        <a:spcAft>
                          <a:spcPts val="0"/>
                        </a:spcAft>
                      </a:pPr>
                      <a:r>
                        <a:rPr lang="en-US" sz="1050">
                          <a:solidFill>
                            <a:srgbClr val="231F20"/>
                          </a:solidFill>
                          <a:effectLst/>
                          <a:latin typeface="Tahoma" panose="020B0604030504040204" pitchFamily="34" charset="0"/>
                          <a:ea typeface="Tahoma" panose="020B0604030504040204" pitchFamily="34" charset="0"/>
                          <a:cs typeface="Tahoma" panose="020B0604030504040204" pitchFamily="34" charset="0"/>
                        </a:rPr>
                        <a:t>2102h</a:t>
                      </a:r>
                      <a:endParaRPr lang="ko-KR" sz="105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spcBef>
                          <a:spcPts val="385"/>
                        </a:spcBef>
                        <a:spcAft>
                          <a:spcPts val="0"/>
                        </a:spcAft>
                      </a:pPr>
                      <a:r>
                        <a:rPr lang="en-US" sz="1050">
                          <a:solidFill>
                            <a:srgbClr val="231F20"/>
                          </a:solidFill>
                          <a:effectLst/>
                          <a:latin typeface="Tahoma" panose="020B0604030504040204" pitchFamily="34" charset="0"/>
                          <a:ea typeface="Tahoma" panose="020B0604030504040204" pitchFamily="34" charset="0"/>
                          <a:cs typeface="Tahoma" panose="020B0604030504040204" pitchFamily="34" charset="0"/>
                        </a:rPr>
                        <a:t>0</a:t>
                      </a:r>
                      <a:endParaRPr lang="ko-KR" sz="105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spcBef>
                          <a:spcPts val="385"/>
                        </a:spcBef>
                        <a:spcAft>
                          <a:spcPts val="0"/>
                        </a:spcAft>
                      </a:pPr>
                      <a:r>
                        <a:rPr lang="en-US" sz="1050" dirty="0">
                          <a:solidFill>
                            <a:srgbClr val="231F20"/>
                          </a:solidFill>
                          <a:effectLst/>
                          <a:latin typeface="Tahoma" panose="020B0604030504040204" pitchFamily="34" charset="0"/>
                          <a:ea typeface="Tahoma" panose="020B0604030504040204" pitchFamily="34" charset="0"/>
                          <a:cs typeface="Tahoma" panose="020B0604030504040204" pitchFamily="34" charset="0"/>
                        </a:rPr>
                        <a:t>Baud rate (in kBit/s)</a:t>
                      </a:r>
                      <a:endParaRPr lang="ko-KR" sz="1050" dirty="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spcBef>
                          <a:spcPts val="385"/>
                        </a:spcBef>
                        <a:spcAft>
                          <a:spcPts val="0"/>
                        </a:spcAft>
                      </a:pPr>
                      <a:r>
                        <a:rPr lang="en-US" sz="1050">
                          <a:solidFill>
                            <a:srgbClr val="231F20"/>
                          </a:solidFill>
                          <a:effectLst/>
                          <a:latin typeface="Tahoma" panose="020B0604030504040204" pitchFamily="34" charset="0"/>
                          <a:ea typeface="Tahoma" panose="020B0604030504040204" pitchFamily="34" charset="0"/>
                          <a:cs typeface="Tahoma" panose="020B0604030504040204" pitchFamily="34" charset="0"/>
                        </a:rPr>
                        <a:t>UNS16</a:t>
                      </a:r>
                      <a:endParaRPr lang="ko-KR" sz="105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spcBef>
                          <a:spcPts val="385"/>
                        </a:spcBef>
                        <a:spcAft>
                          <a:spcPts val="0"/>
                        </a:spcAft>
                      </a:pPr>
                      <a:r>
                        <a:rPr lang="en-US" sz="1050">
                          <a:solidFill>
                            <a:srgbClr val="231F20"/>
                          </a:solidFill>
                          <a:effectLst/>
                          <a:latin typeface="Tahoma" panose="020B0604030504040204" pitchFamily="34" charset="0"/>
                          <a:ea typeface="Tahoma" panose="020B0604030504040204" pitchFamily="34" charset="0"/>
                          <a:cs typeface="Tahoma" panose="020B0604030504040204" pitchFamily="34" charset="0"/>
                        </a:rPr>
                        <a:t>rw</a:t>
                      </a:r>
                      <a:endParaRPr lang="ko-KR" sz="105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spcBef>
                          <a:spcPts val="405"/>
                        </a:spcBef>
                        <a:spcAft>
                          <a:spcPts val="0"/>
                        </a:spcAft>
                      </a:pPr>
                      <a:r>
                        <a:rPr lang="en-US" sz="1050" dirty="0" smtClean="0">
                          <a:solidFill>
                            <a:srgbClr val="231F20"/>
                          </a:solidFill>
                          <a:effectLst/>
                          <a:latin typeface="Tahoma" panose="020B0604030504040204" pitchFamily="34" charset="0"/>
                          <a:ea typeface="Tahoma" panose="020B0604030504040204" pitchFamily="34" charset="0"/>
                          <a:cs typeface="Tahoma" panose="020B0604030504040204" pitchFamily="34" charset="0"/>
                        </a:rPr>
                        <a:t>250</a:t>
                      </a:r>
                      <a:endParaRPr lang="ko-KR" sz="1050" dirty="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spcBef>
                          <a:spcPts val="385"/>
                        </a:spcBef>
                        <a:spcAft>
                          <a:spcPts val="0"/>
                        </a:spcAft>
                      </a:pPr>
                      <a:r>
                        <a:rPr lang="en-US" sz="1050" b="0" dirty="0">
                          <a:solidFill>
                            <a:srgbClr val="231F20"/>
                          </a:solidFill>
                          <a:effectLst/>
                          <a:latin typeface="Tahoma" panose="020B0604030504040204" pitchFamily="34" charset="0"/>
                          <a:ea typeface="Tahoma" panose="020B0604030504040204" pitchFamily="34" charset="0"/>
                          <a:cs typeface="Tahoma" panose="020B0604030504040204" pitchFamily="34" charset="0"/>
                        </a:rPr>
                        <a:t>x</a:t>
                      </a:r>
                      <a:endParaRPr lang="ko-KR" sz="1050" b="0" dirty="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60000">
                <a:tc>
                  <a:txBody>
                    <a:bodyPr/>
                    <a:lstStyle/>
                    <a:p>
                      <a:pPr marL="43180">
                        <a:spcBef>
                          <a:spcPts val="385"/>
                        </a:spcBef>
                        <a:spcAft>
                          <a:spcPts val="0"/>
                        </a:spcAft>
                      </a:pPr>
                      <a:r>
                        <a:rPr lang="en-US" sz="1050">
                          <a:solidFill>
                            <a:srgbClr val="231F20"/>
                          </a:solidFill>
                          <a:effectLst/>
                          <a:latin typeface="Tahoma" panose="020B0604030504040204" pitchFamily="34" charset="0"/>
                          <a:ea typeface="Tahoma" panose="020B0604030504040204" pitchFamily="34" charset="0"/>
                          <a:cs typeface="Tahoma" panose="020B0604030504040204" pitchFamily="34" charset="0"/>
                        </a:rPr>
                        <a:t>3000h</a:t>
                      </a:r>
                      <a:endParaRPr lang="ko-KR" sz="105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spcBef>
                          <a:spcPts val="385"/>
                        </a:spcBef>
                        <a:spcAft>
                          <a:spcPts val="0"/>
                        </a:spcAft>
                      </a:pPr>
                      <a:r>
                        <a:rPr lang="en-US" sz="1050">
                          <a:solidFill>
                            <a:srgbClr val="231F20"/>
                          </a:solidFill>
                          <a:effectLst/>
                          <a:latin typeface="Tahoma" panose="020B0604030504040204" pitchFamily="34" charset="0"/>
                          <a:ea typeface="Tahoma" panose="020B0604030504040204" pitchFamily="34" charset="0"/>
                          <a:cs typeface="Tahoma" panose="020B0604030504040204" pitchFamily="34" charset="0"/>
                        </a:rPr>
                        <a:t>0</a:t>
                      </a:r>
                      <a:endParaRPr lang="ko-KR" sz="105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spcBef>
                          <a:spcPts val="385"/>
                        </a:spcBef>
                        <a:spcAft>
                          <a:spcPts val="0"/>
                        </a:spcAft>
                      </a:pPr>
                      <a:r>
                        <a:rPr lang="en-US" sz="1050" dirty="0">
                          <a:solidFill>
                            <a:srgbClr val="231F20"/>
                          </a:solidFill>
                          <a:effectLst/>
                          <a:latin typeface="Tahoma" panose="020B0604030504040204" pitchFamily="34" charset="0"/>
                          <a:ea typeface="Tahoma" panose="020B0604030504040204" pitchFamily="34" charset="0"/>
                          <a:cs typeface="Tahoma" panose="020B0604030504040204" pitchFamily="34" charset="0"/>
                        </a:rPr>
                        <a:t>Limit frequency digital ﬁlter</a:t>
                      </a:r>
                      <a:endParaRPr lang="ko-KR" sz="1050" dirty="0">
                        <a:effectLst/>
                        <a:latin typeface="Tahoma" panose="020B0604030504040204" pitchFamily="34" charset="0"/>
                        <a:ea typeface="Calibri" panose="020F0502020204030204" pitchFamily="34" charset="0"/>
                        <a:cs typeface="Tahoma" panose="020B0604030504040204" pitchFamily="34" charset="0"/>
                      </a:endParaRPr>
                    </a:p>
                    <a:p>
                      <a:pPr marL="40640">
                        <a:spcBef>
                          <a:spcPts val="230"/>
                        </a:spcBef>
                        <a:spcAft>
                          <a:spcPts val="0"/>
                        </a:spcAft>
                      </a:pPr>
                      <a:r>
                        <a:rPr lang="en-US" sz="1050" dirty="0">
                          <a:solidFill>
                            <a:srgbClr val="231F20"/>
                          </a:solidFill>
                          <a:effectLst/>
                          <a:latin typeface="Tahoma" panose="020B0604030504040204" pitchFamily="34" charset="0"/>
                          <a:ea typeface="Tahoma" panose="020B0604030504040204" pitchFamily="34" charset="0"/>
                          <a:cs typeface="Tahoma" panose="020B0604030504040204" pitchFamily="34" charset="0"/>
                        </a:rPr>
                        <a:t>(</a:t>
                      </a:r>
                      <a:r>
                        <a:rPr lang="en-US" sz="1050" dirty="0" smtClean="0">
                          <a:solidFill>
                            <a:srgbClr val="231F20"/>
                          </a:solidFill>
                          <a:effectLst/>
                          <a:latin typeface="Tahoma" panose="020B0604030504040204" pitchFamily="34" charset="0"/>
                          <a:ea typeface="Tahoma" panose="020B0604030504040204" pitchFamily="34" charset="0"/>
                          <a:cs typeface="Tahoma" panose="020B0604030504040204" pitchFamily="34" charset="0"/>
                        </a:rPr>
                        <a:t>0</a:t>
                      </a:r>
                      <a:r>
                        <a:rPr lang="en-US" sz="1050" baseline="0" dirty="0" smtClean="0">
                          <a:solidFill>
                            <a:srgbClr val="231F20"/>
                          </a:solidFill>
                          <a:effectLst/>
                          <a:latin typeface="Tahoma" panose="020B0604030504040204" pitchFamily="34" charset="0"/>
                          <a:ea typeface="Tahoma" panose="020B0604030504040204" pitchFamily="34" charset="0"/>
                          <a:cs typeface="Tahoma" panose="020B0604030504040204" pitchFamily="34" charset="0"/>
                        </a:rPr>
                        <a:t> </a:t>
                      </a:r>
                      <a:r>
                        <a:rPr lang="en-US" sz="1050" dirty="0" smtClean="0">
                          <a:solidFill>
                            <a:srgbClr val="231F20"/>
                          </a:solidFill>
                          <a:effectLst/>
                          <a:latin typeface="Tahoma" panose="020B0604030504040204" pitchFamily="34" charset="0"/>
                          <a:ea typeface="Tahoma" panose="020B0604030504040204" pitchFamily="34" charset="0"/>
                          <a:cs typeface="Tahoma" panose="020B0604030504040204" pitchFamily="34" charset="0"/>
                        </a:rPr>
                        <a:t>= </a:t>
                      </a:r>
                      <a:r>
                        <a:rPr lang="en-US" sz="1050" dirty="0">
                          <a:solidFill>
                            <a:srgbClr val="231F20"/>
                          </a:solidFill>
                          <a:effectLst/>
                          <a:latin typeface="Tahoma" panose="020B0604030504040204" pitchFamily="34" charset="0"/>
                          <a:ea typeface="Tahoma" panose="020B0604030504040204" pitchFamily="34" charset="0"/>
                          <a:cs typeface="Tahoma" panose="020B0604030504040204" pitchFamily="34" charset="0"/>
                        </a:rPr>
                        <a:t>deactivated or 300...25000, in mHz)</a:t>
                      </a:r>
                      <a:endParaRPr lang="ko-KR" sz="1050" dirty="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spcBef>
                          <a:spcPts val="385"/>
                        </a:spcBef>
                        <a:spcAft>
                          <a:spcPts val="0"/>
                        </a:spcAft>
                      </a:pPr>
                      <a:r>
                        <a:rPr lang="en-US" sz="1050">
                          <a:solidFill>
                            <a:srgbClr val="231F20"/>
                          </a:solidFill>
                          <a:effectLst/>
                          <a:latin typeface="Tahoma" panose="020B0604030504040204" pitchFamily="34" charset="0"/>
                          <a:ea typeface="Tahoma" panose="020B0604030504040204" pitchFamily="34" charset="0"/>
                          <a:cs typeface="Tahoma" panose="020B0604030504040204" pitchFamily="34" charset="0"/>
                        </a:rPr>
                        <a:t>UNS16</a:t>
                      </a:r>
                      <a:endParaRPr lang="ko-KR" sz="105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spcBef>
                          <a:spcPts val="385"/>
                        </a:spcBef>
                        <a:spcAft>
                          <a:spcPts val="0"/>
                        </a:spcAft>
                      </a:pPr>
                      <a:r>
                        <a:rPr lang="en-US" sz="1050">
                          <a:solidFill>
                            <a:srgbClr val="231F20"/>
                          </a:solidFill>
                          <a:effectLst/>
                          <a:latin typeface="Tahoma" panose="020B0604030504040204" pitchFamily="34" charset="0"/>
                          <a:ea typeface="Tahoma" panose="020B0604030504040204" pitchFamily="34" charset="0"/>
                          <a:cs typeface="Tahoma" panose="020B0604030504040204" pitchFamily="34" charset="0"/>
                        </a:rPr>
                        <a:t>rw</a:t>
                      </a:r>
                      <a:endParaRPr lang="ko-KR" sz="105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spcBef>
                          <a:spcPts val="385"/>
                        </a:spcBef>
                        <a:spcAft>
                          <a:spcPts val="0"/>
                        </a:spcAft>
                      </a:pPr>
                      <a:r>
                        <a:rPr lang="en-US" sz="1050">
                          <a:solidFill>
                            <a:srgbClr val="231F20"/>
                          </a:solidFill>
                          <a:effectLst/>
                          <a:latin typeface="Tahoma" panose="020B0604030504040204" pitchFamily="34" charset="0"/>
                          <a:ea typeface="Tahoma" panose="020B0604030504040204" pitchFamily="34" charset="0"/>
                          <a:cs typeface="Tahoma" panose="020B0604030504040204" pitchFamily="34" charset="0"/>
                        </a:rPr>
                        <a:t>3000</a:t>
                      </a:r>
                      <a:endParaRPr lang="ko-KR" sz="105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spcBef>
                          <a:spcPts val="385"/>
                        </a:spcBef>
                        <a:spcAft>
                          <a:spcPts val="0"/>
                        </a:spcAft>
                      </a:pPr>
                      <a:r>
                        <a:rPr lang="en-US" sz="1050" b="0" dirty="0">
                          <a:solidFill>
                            <a:srgbClr val="231F20"/>
                          </a:solidFill>
                          <a:effectLst/>
                          <a:latin typeface="Tahoma" panose="020B0604030504040204" pitchFamily="34" charset="0"/>
                          <a:ea typeface="Tahoma" panose="020B0604030504040204" pitchFamily="34" charset="0"/>
                          <a:cs typeface="Tahoma" panose="020B0604030504040204" pitchFamily="34" charset="0"/>
                        </a:rPr>
                        <a:t>x</a:t>
                      </a:r>
                      <a:endParaRPr lang="ko-KR" sz="1050" b="0" dirty="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80000">
                <a:tc>
                  <a:txBody>
                    <a:bodyPr/>
                    <a:lstStyle/>
                    <a:p>
                      <a:pPr marL="43180">
                        <a:spcBef>
                          <a:spcPts val="385"/>
                        </a:spcBef>
                        <a:spcAft>
                          <a:spcPts val="0"/>
                        </a:spcAft>
                      </a:pPr>
                      <a:endParaRPr lang="ko-KR" sz="1050" dirty="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marL="40640">
                        <a:spcBef>
                          <a:spcPts val="385"/>
                        </a:spcBef>
                        <a:spcAft>
                          <a:spcPts val="0"/>
                        </a:spcAft>
                      </a:pPr>
                      <a:endParaRPr lang="ko-KR" sz="1050" dirty="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latinLnBrk="1"/>
                      <a:endParaRPr lang="ko-KR" altLang="en-US"/>
                    </a:p>
                  </a:txBody>
                  <a:tcPr/>
                </a:tc>
                <a:tc>
                  <a:txBody>
                    <a:bodyPr/>
                    <a:lstStyle/>
                    <a:p>
                      <a:pPr>
                        <a:spcAft>
                          <a:spcPts val="0"/>
                        </a:spcAft>
                      </a:pPr>
                      <a:endParaRPr lang="ko-KR" sz="105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en-US" sz="1050">
                          <a:effectLst/>
                          <a:latin typeface="Tahoma" panose="020B0604030504040204" pitchFamily="34" charset="0"/>
                          <a:ea typeface="Tahoma" panose="020B0604030504040204" pitchFamily="34" charset="0"/>
                          <a:cs typeface="Tahoma" panose="020B0604030504040204" pitchFamily="34" charset="0"/>
                        </a:rPr>
                        <a:t> </a:t>
                      </a:r>
                      <a:endParaRPr lang="ko-KR" sz="105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en-US" sz="1050">
                          <a:effectLst/>
                          <a:latin typeface="Tahoma" panose="020B0604030504040204" pitchFamily="34" charset="0"/>
                          <a:ea typeface="Tahoma" panose="020B0604030504040204" pitchFamily="34" charset="0"/>
                          <a:cs typeface="Tahoma" panose="020B0604030504040204" pitchFamily="34" charset="0"/>
                        </a:rPr>
                        <a:t> </a:t>
                      </a:r>
                      <a:endParaRPr lang="ko-KR" sz="105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lang="en-US" sz="1050" b="0" dirty="0">
                          <a:effectLst/>
                          <a:latin typeface="Tahoma" panose="020B0604030504040204" pitchFamily="34" charset="0"/>
                          <a:ea typeface="Tahoma" panose="020B0604030504040204" pitchFamily="34" charset="0"/>
                          <a:cs typeface="Tahoma" panose="020B0604030504040204" pitchFamily="34" charset="0"/>
                        </a:rPr>
                        <a:t> </a:t>
                      </a:r>
                      <a:endParaRPr lang="ko-KR" sz="1050" b="0" dirty="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80000">
                <a:tc>
                  <a:txBody>
                    <a:bodyPr/>
                    <a:lstStyle/>
                    <a:p>
                      <a:pPr>
                        <a:spcAft>
                          <a:spcPts val="0"/>
                        </a:spcAft>
                      </a:pPr>
                      <a:endParaRPr lang="ko-KR" sz="1050" dirty="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spcBef>
                          <a:spcPts val="385"/>
                        </a:spcBef>
                        <a:spcAft>
                          <a:spcPts val="0"/>
                        </a:spcAft>
                      </a:pPr>
                      <a:endParaRPr lang="ko-KR" sz="1050" dirty="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spcBef>
                          <a:spcPts val="385"/>
                        </a:spcBef>
                        <a:spcAft>
                          <a:spcPts val="0"/>
                        </a:spcAft>
                      </a:pPr>
                      <a:endParaRPr lang="ko-KR" sz="1050" dirty="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spcBef>
                          <a:spcPts val="385"/>
                        </a:spcBef>
                        <a:spcAft>
                          <a:spcPts val="0"/>
                        </a:spcAft>
                      </a:pPr>
                      <a:endParaRPr lang="ko-KR" sz="1050" dirty="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spcBef>
                          <a:spcPts val="385"/>
                        </a:spcBef>
                        <a:spcAft>
                          <a:spcPts val="0"/>
                        </a:spcAft>
                      </a:pPr>
                      <a:endParaRPr lang="ko-KR" sz="105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spcBef>
                          <a:spcPts val="385"/>
                        </a:spcBef>
                        <a:spcAft>
                          <a:spcPts val="0"/>
                        </a:spcAft>
                      </a:pPr>
                      <a:endParaRPr lang="ko-KR" sz="105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spcBef>
                          <a:spcPts val="385"/>
                        </a:spcBef>
                        <a:spcAft>
                          <a:spcPts val="0"/>
                        </a:spcAft>
                      </a:pPr>
                      <a:endParaRPr lang="ko-KR" sz="1050" b="0" dirty="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60000">
                <a:tc>
                  <a:txBody>
                    <a:bodyPr/>
                    <a:lstStyle/>
                    <a:p>
                      <a:pPr>
                        <a:spcAft>
                          <a:spcPts val="0"/>
                        </a:spcAft>
                      </a:pPr>
                      <a:endParaRPr lang="ko-KR" sz="105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spcBef>
                          <a:spcPts val="385"/>
                        </a:spcBef>
                        <a:spcAft>
                          <a:spcPts val="0"/>
                        </a:spcAft>
                      </a:pPr>
                      <a:endParaRPr lang="ko-KR" sz="1050" dirty="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spcBef>
                          <a:spcPts val="385"/>
                        </a:spcBef>
                        <a:spcAft>
                          <a:spcPts val="0"/>
                        </a:spcAft>
                      </a:pPr>
                      <a:endParaRPr lang="ko-KR" sz="1050" dirty="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spcBef>
                          <a:spcPts val="385"/>
                        </a:spcBef>
                        <a:spcAft>
                          <a:spcPts val="0"/>
                        </a:spcAft>
                      </a:pPr>
                      <a:endParaRPr lang="ko-KR" sz="1050" dirty="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spcBef>
                          <a:spcPts val="385"/>
                        </a:spcBef>
                        <a:spcAft>
                          <a:spcPts val="0"/>
                        </a:spcAft>
                      </a:pPr>
                      <a:endParaRPr lang="ko-KR" sz="1050" dirty="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spcBef>
                          <a:spcPts val="385"/>
                        </a:spcBef>
                        <a:spcAft>
                          <a:spcPts val="0"/>
                        </a:spcAft>
                      </a:pPr>
                      <a:endParaRPr lang="ko-KR" sz="105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spcBef>
                          <a:spcPts val="385"/>
                        </a:spcBef>
                        <a:spcAft>
                          <a:spcPts val="0"/>
                        </a:spcAft>
                      </a:pPr>
                      <a:endParaRPr lang="ko-KR" sz="1050" b="0" dirty="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60000">
                <a:tc>
                  <a:txBody>
                    <a:bodyPr/>
                    <a:lstStyle/>
                    <a:p>
                      <a:pPr>
                        <a:spcAft>
                          <a:spcPts val="0"/>
                        </a:spcAft>
                      </a:pPr>
                      <a:endParaRPr lang="ko-KR" sz="105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spcBef>
                          <a:spcPts val="385"/>
                        </a:spcBef>
                        <a:spcAft>
                          <a:spcPts val="0"/>
                        </a:spcAft>
                      </a:pPr>
                      <a:endParaRPr lang="ko-KR" sz="1050" dirty="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spcBef>
                          <a:spcPts val="385"/>
                        </a:spcBef>
                        <a:spcAft>
                          <a:spcPts val="0"/>
                        </a:spcAft>
                      </a:pPr>
                      <a:endParaRPr lang="ko-KR" sz="1050" dirty="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spcBef>
                          <a:spcPts val="385"/>
                        </a:spcBef>
                        <a:spcAft>
                          <a:spcPts val="0"/>
                        </a:spcAft>
                      </a:pPr>
                      <a:endParaRPr lang="ko-KR" sz="1050" b="0" dirty="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spcBef>
                          <a:spcPts val="385"/>
                        </a:spcBef>
                        <a:spcAft>
                          <a:spcPts val="0"/>
                        </a:spcAft>
                      </a:pPr>
                      <a:endParaRPr lang="ko-KR" sz="1050" b="0" dirty="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spcBef>
                          <a:spcPts val="385"/>
                        </a:spcBef>
                        <a:spcAft>
                          <a:spcPts val="0"/>
                        </a:spcAft>
                      </a:pPr>
                      <a:endParaRPr lang="ko-KR" sz="1050" b="0" dirty="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spcBef>
                          <a:spcPts val="385"/>
                        </a:spcBef>
                        <a:spcAft>
                          <a:spcPts val="0"/>
                        </a:spcAft>
                      </a:pPr>
                      <a:endParaRPr lang="ko-KR" sz="1050" b="0" dirty="0">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60000">
                <a:tc>
                  <a:txBody>
                    <a:bodyPr/>
                    <a:lstStyle/>
                    <a:p>
                      <a:pPr>
                        <a:spcAft>
                          <a:spcPts val="0"/>
                        </a:spcAft>
                      </a:pPr>
                      <a:endParaRPr lang="ko-KR" sz="1050" b="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spcBef>
                          <a:spcPts val="385"/>
                        </a:spcBef>
                        <a:spcAft>
                          <a:spcPts val="0"/>
                        </a:spcAft>
                      </a:pPr>
                      <a:endParaRPr lang="ko-KR" sz="1050" b="0" dirty="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spcBef>
                          <a:spcPts val="385"/>
                        </a:spcBef>
                        <a:spcAft>
                          <a:spcPts val="0"/>
                        </a:spcAft>
                      </a:pPr>
                      <a:endParaRPr lang="ko-KR" sz="1050" b="0" dirty="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spcBef>
                          <a:spcPts val="385"/>
                        </a:spcBef>
                        <a:spcAft>
                          <a:spcPts val="0"/>
                        </a:spcAft>
                      </a:pPr>
                      <a:endParaRPr lang="ko-KR" sz="1050" b="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spcBef>
                          <a:spcPts val="385"/>
                        </a:spcBef>
                        <a:spcAft>
                          <a:spcPts val="0"/>
                        </a:spcAft>
                      </a:pPr>
                      <a:endParaRPr lang="ko-KR" sz="1050" b="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a:spcBef>
                          <a:spcPts val="385"/>
                        </a:spcBef>
                        <a:spcAft>
                          <a:spcPts val="0"/>
                        </a:spcAft>
                      </a:pPr>
                      <a:endParaRPr lang="ko-KR" sz="1050" b="0" dirty="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endParaRPr lang="ko-KR" sz="1050" b="0" dirty="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9" name="Rectangle 8"/>
          <p:cNvSpPr/>
          <p:nvPr/>
        </p:nvSpPr>
        <p:spPr>
          <a:xfrm>
            <a:off x="108000" y="5436096"/>
            <a:ext cx="6552728" cy="2239074"/>
          </a:xfrm>
          <a:prstGeom prst="rect">
            <a:avLst/>
          </a:prstGeom>
        </p:spPr>
        <p:txBody>
          <a:bodyPr wrap="square">
            <a:spAutoFit/>
          </a:bodyPr>
          <a:lstStyle/>
          <a:p>
            <a:r>
              <a:rPr lang="ko-KR" altLang="en-US" sz="1200" b="1" dirty="0">
                <a:latin typeface="Tahoma" panose="020B0604030504040204" pitchFamily="34" charset="0"/>
                <a:cs typeface="Tahoma" panose="020B0604030504040204" pitchFamily="34" charset="0"/>
              </a:rPr>
              <a:t>Node ID (2000h) and Baud rate (2001h)</a:t>
            </a:r>
          </a:p>
          <a:p>
            <a:r>
              <a:rPr lang="ko-KR" altLang="en-US" sz="1050" dirty="0" smtClean="0">
                <a:latin typeface="Tahoma" panose="020B0604030504040204" pitchFamily="34" charset="0"/>
                <a:cs typeface="Tahoma" panose="020B0604030504040204" pitchFamily="34" charset="0"/>
              </a:rPr>
              <a:t> After </a:t>
            </a:r>
            <a:r>
              <a:rPr lang="ko-KR" altLang="en-US" sz="1050" dirty="0">
                <a:latin typeface="Tahoma" panose="020B0604030504040204" pitchFamily="34" charset="0"/>
                <a:cs typeface="Tahoma" panose="020B0604030504040204" pitchFamily="34" charset="0"/>
              </a:rPr>
              <a:t>a change has occurred, the Node ID and the Baud rate only become valid after a reset </a:t>
            </a:r>
            <a:r>
              <a:rPr lang="en-US" altLang="ko-KR" sz="1050" dirty="0" smtClean="0">
                <a:latin typeface="Tahoma" panose="020B0604030504040204" pitchFamily="34" charset="0"/>
                <a:cs typeface="Tahoma" panose="020B0604030504040204" pitchFamily="34" charset="0"/>
              </a:rPr>
              <a:t>(</a:t>
            </a:r>
            <a:r>
              <a:rPr lang="ko-KR" altLang="en-US" sz="1050" dirty="0" smtClean="0">
                <a:latin typeface="Tahoma" panose="020B0604030504040204" pitchFamily="34" charset="0"/>
                <a:cs typeface="Tahoma" panose="020B0604030504040204" pitchFamily="34" charset="0"/>
              </a:rPr>
              <a:t>reset  </a:t>
            </a:r>
            <a:r>
              <a:rPr lang="en-US" altLang="ko-KR" sz="1050" dirty="0" smtClean="0">
                <a:latin typeface="Tahoma" panose="020B0604030504040204" pitchFamily="34" charset="0"/>
                <a:cs typeface="Tahoma" panose="020B0604030504040204" pitchFamily="34" charset="0"/>
              </a:rPr>
              <a:t>a</a:t>
            </a:r>
            <a:r>
              <a:rPr lang="ko-KR" altLang="en-US" sz="1050" dirty="0" smtClean="0">
                <a:latin typeface="Tahoma" panose="020B0604030504040204" pitchFamily="34" charset="0"/>
                <a:cs typeface="Tahoma" panose="020B0604030504040204" pitchFamily="34" charset="0"/>
              </a:rPr>
              <a:t>pplication, reset communication </a:t>
            </a:r>
            <a:r>
              <a:rPr lang="ko-KR" altLang="en-US" sz="1050" dirty="0">
                <a:latin typeface="Tahoma" panose="020B0604030504040204" pitchFamily="34" charset="0"/>
                <a:cs typeface="Tahoma" panose="020B0604030504040204" pitchFamily="34" charset="0"/>
              </a:rPr>
              <a:t>and </a:t>
            </a:r>
            <a:r>
              <a:rPr lang="ko-KR" altLang="en-US" sz="1050" dirty="0" smtClean="0">
                <a:latin typeface="Tahoma" panose="020B0604030504040204" pitchFamily="34" charset="0"/>
                <a:cs typeface="Tahoma" panose="020B0604030504040204" pitchFamily="34" charset="0"/>
              </a:rPr>
              <a:t>hardware reset). </a:t>
            </a:r>
            <a:r>
              <a:rPr lang="ko-KR" altLang="en-US" sz="1050" dirty="0">
                <a:latin typeface="Tahoma" panose="020B0604030504040204" pitchFamily="34" charset="0"/>
                <a:cs typeface="Tahoma" panose="020B0604030504040204" pitchFamily="34" charset="0"/>
              </a:rPr>
              <a:t>This is why the two parameters must be transferred to the EEPROM with the </a:t>
            </a:r>
            <a:r>
              <a:rPr lang="ko-KR" altLang="en-US" sz="1050" dirty="0" smtClean="0">
                <a:latin typeface="Tahoma" panose="020B0604030504040204" pitchFamily="34" charset="0"/>
                <a:cs typeface="Tahoma" panose="020B0604030504040204" pitchFamily="34" charset="0"/>
              </a:rPr>
              <a:t>save command </a:t>
            </a:r>
            <a:r>
              <a:rPr lang="ko-KR" altLang="en-US" sz="1050" dirty="0">
                <a:latin typeface="Tahoma" panose="020B0604030504040204" pitchFamily="34" charset="0"/>
                <a:cs typeface="Tahoma" panose="020B0604030504040204" pitchFamily="34" charset="0"/>
              </a:rPr>
              <a:t>(1010h/01h) after a change has occurred. After a reset, all COB IDs are recalculated and reset according to the predefined connection set</a:t>
            </a:r>
            <a:r>
              <a:rPr lang="ko-KR" altLang="en-US" sz="1050" dirty="0" smtClean="0">
                <a:latin typeface="Tahoma" panose="020B0604030504040204" pitchFamily="34" charset="0"/>
                <a:cs typeface="Tahoma" panose="020B0604030504040204" pitchFamily="34" charset="0"/>
              </a:rPr>
              <a:t>.</a:t>
            </a:r>
            <a:endParaRPr lang="ko-KR" altLang="en-US" sz="1050" dirty="0">
              <a:latin typeface="Tahoma" panose="020B0604030504040204" pitchFamily="34" charset="0"/>
              <a:cs typeface="Tahoma" panose="020B0604030504040204" pitchFamily="34" charset="0"/>
            </a:endParaRPr>
          </a:p>
          <a:p>
            <a:r>
              <a:rPr lang="ko-KR" altLang="en-US" sz="1050" dirty="0" smtClean="0">
                <a:latin typeface="Tahoma" panose="020B0604030504040204" pitchFamily="34" charset="0"/>
                <a:cs typeface="Tahoma" panose="020B0604030504040204" pitchFamily="34" charset="0"/>
              </a:rPr>
              <a:t>The Baud rate is set in kBit/s. </a:t>
            </a:r>
            <a:r>
              <a:rPr lang="en-US" altLang="ko-KR" sz="1050" dirty="0" smtClean="0">
                <a:latin typeface="Tahoma" panose="020B0604030504040204" pitchFamily="34" charset="0"/>
                <a:cs typeface="Tahoma" panose="020B0604030504040204" pitchFamily="34" charset="0"/>
              </a:rPr>
              <a:t>{ 10, 20, 50, 125, 250, 500, 800, 1000 }</a:t>
            </a:r>
          </a:p>
          <a:p>
            <a:endParaRPr lang="en-US" altLang="ko-KR" sz="1050" dirty="0">
              <a:latin typeface="Tahoma" panose="020B0604030504040204" pitchFamily="34" charset="0"/>
              <a:cs typeface="Tahoma" panose="020B0604030504040204" pitchFamily="34" charset="0"/>
            </a:endParaRPr>
          </a:p>
          <a:p>
            <a:r>
              <a:rPr lang="en-US" altLang="ko-KR" sz="1200" b="1" dirty="0">
                <a:latin typeface="Tahoma" panose="020B0604030504040204" pitchFamily="34" charset="0"/>
                <a:cs typeface="Tahoma" panose="020B0604030504040204" pitchFamily="34" charset="0"/>
              </a:rPr>
              <a:t>Limit frequency digital filter (3000h)</a:t>
            </a:r>
          </a:p>
          <a:p>
            <a:r>
              <a:rPr lang="en-US" altLang="ko-KR" sz="1050" dirty="0" smtClean="0">
                <a:latin typeface="Tahoma" panose="020B0604030504040204" pitchFamily="34" charset="0"/>
                <a:cs typeface="Tahoma" panose="020B0604030504040204" pitchFamily="34" charset="0"/>
              </a:rPr>
              <a:t> The </a:t>
            </a:r>
            <a:r>
              <a:rPr lang="en-US" altLang="ko-KR" sz="1050" dirty="0">
                <a:latin typeface="Tahoma" panose="020B0604030504040204" pitchFamily="34" charset="0"/>
                <a:cs typeface="Tahoma" panose="020B0604030504040204" pitchFamily="34" charset="0"/>
              </a:rPr>
              <a:t>inclinometer offers the possibility to render continually forming angle values insensitive against external, interfering vibration. With the help of a parameterizable low-pass filter parasitic vibrations may be suppressed. The limit </a:t>
            </a:r>
            <a:r>
              <a:rPr lang="en-US" altLang="ko-KR" sz="1050" dirty="0" smtClean="0">
                <a:latin typeface="Tahoma" panose="020B0604030504040204" pitchFamily="34" charset="0"/>
                <a:cs typeface="Tahoma" panose="020B0604030504040204" pitchFamily="34" charset="0"/>
              </a:rPr>
              <a:t>frequency </a:t>
            </a:r>
            <a:r>
              <a:rPr lang="en-US" altLang="ko-KR" sz="1050" dirty="0">
                <a:latin typeface="Tahoma" panose="020B0604030504040204" pitchFamily="34" charset="0"/>
                <a:cs typeface="Tahoma" panose="020B0604030504040204" pitchFamily="34" charset="0"/>
              </a:rPr>
              <a:t>may be set individually between 0.3 and 25 Hz. The digital filter inside the sensor is a Butterworth Low-pass 8th Order. Values of 300 (= 0.3 Hz) to 25000 (= 25 Hz) are thereby permissable. The digital filter is deactivated by the value 0</a:t>
            </a:r>
            <a:r>
              <a:rPr lang="en-US" altLang="ko-KR" sz="1050" dirty="0" smtClean="0">
                <a:latin typeface="Tahoma" panose="020B0604030504040204" pitchFamily="34" charset="0"/>
                <a:cs typeface="Tahoma" panose="020B0604030504040204" pitchFamily="34" charset="0"/>
              </a:rPr>
              <a:t>.</a:t>
            </a:r>
            <a:endParaRPr lang="en-US" altLang="ko-KR" sz="1050" dirty="0">
              <a:latin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645276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16632" y="611560"/>
            <a:ext cx="6552728" cy="4585871"/>
          </a:xfrm>
          <a:prstGeom prst="rect">
            <a:avLst/>
          </a:prstGeom>
        </p:spPr>
        <p:txBody>
          <a:bodyPr wrap="square">
            <a:spAutoFit/>
          </a:bodyPr>
          <a:lstStyle/>
          <a:p>
            <a:r>
              <a:rPr lang="en-US" altLang="ko-KR" sz="1600" b="1" dirty="0" smtClean="0">
                <a:latin typeface="Tahoma" panose="020B0604030504040204" pitchFamily="34" charset="0"/>
                <a:cs typeface="Tahoma" panose="020B0604030504040204" pitchFamily="34" charset="0"/>
              </a:rPr>
              <a:t>&lt;  </a:t>
            </a:r>
            <a:r>
              <a:rPr lang="ko-KR" altLang="en-US" sz="1600" b="1" dirty="0" smtClean="0">
                <a:latin typeface="Tahoma" panose="020B0604030504040204" pitchFamily="34" charset="0"/>
                <a:cs typeface="Tahoma" panose="020B0604030504040204" pitchFamily="34" charset="0"/>
              </a:rPr>
              <a:t>Emergency messages  </a:t>
            </a:r>
            <a:r>
              <a:rPr lang="en-US" altLang="ko-KR" sz="1600" b="1" dirty="0" smtClean="0">
                <a:latin typeface="Tahoma" panose="020B0604030504040204" pitchFamily="34" charset="0"/>
                <a:cs typeface="Tahoma" panose="020B0604030504040204" pitchFamily="34" charset="0"/>
              </a:rPr>
              <a:t>&gt;</a:t>
            </a:r>
            <a:endParaRPr lang="en-US" altLang="ko-KR" sz="1600" dirty="0" smtClean="0">
              <a:latin typeface="Tahoma" panose="020B0604030504040204" pitchFamily="34" charset="0"/>
              <a:cs typeface="Tahoma" panose="020B0604030504040204" pitchFamily="34" charset="0"/>
            </a:endParaRPr>
          </a:p>
          <a:p>
            <a:r>
              <a:rPr lang="ko-KR" altLang="en-US" sz="1200" dirty="0" smtClean="0">
                <a:latin typeface="Tahoma" panose="020B0604030504040204" pitchFamily="34" charset="0"/>
                <a:cs typeface="Tahoma" panose="020B0604030504040204" pitchFamily="34" charset="0"/>
              </a:rPr>
              <a:t> Each inclinometer supports EMCY messages which are sent in case of sensor, temperature, hardware or guarding errors. If one of these errors occurs, the OR entries 1001h (Error Register), 1002h (Manufacturer Status Register) and 1003h (Predefined Error Field) are activated (please refer to paragraphs Error register (1001h) and Predefined error field (1003h)).</a:t>
            </a:r>
            <a:endParaRPr lang="en-US" altLang="ko-KR" sz="1200" dirty="0" smtClean="0">
              <a:latin typeface="Tahoma" panose="020B0604030504040204" pitchFamily="34" charset="0"/>
              <a:cs typeface="Tahoma" panose="020B0604030504040204" pitchFamily="34" charset="0"/>
            </a:endParaRPr>
          </a:p>
          <a:p>
            <a:endParaRPr lang="ko-KR" altLang="en-US" sz="1200" dirty="0" smtClean="0">
              <a:latin typeface="Tahoma" panose="020B0604030504040204" pitchFamily="34" charset="0"/>
              <a:cs typeface="Tahoma" panose="020B0604030504040204" pitchFamily="34" charset="0"/>
            </a:endParaRPr>
          </a:p>
          <a:p>
            <a:r>
              <a:rPr lang="ko-KR" altLang="en-US" sz="1200" dirty="0" smtClean="0">
                <a:latin typeface="Tahoma" panose="020B0604030504040204" pitchFamily="34" charset="0"/>
                <a:cs typeface="Tahoma" panose="020B0604030504040204" pitchFamily="34" charset="0"/>
              </a:rPr>
              <a:t> After an error has been corrected, the device sends an EMCY message with the„error reset“ code (0h) and the current status of the error register, as well as the manufacturer status register. The current device status („pre-operational, operational or stopped“) is not impacted by the error states except by the guarding error.</a:t>
            </a:r>
          </a:p>
          <a:p>
            <a:endParaRPr lang="en-US" altLang="ko-KR" sz="1200" dirty="0" smtClean="0">
              <a:latin typeface="Tahoma" panose="020B0604030504040204" pitchFamily="34" charset="0"/>
              <a:cs typeface="Tahoma" panose="020B0604030504040204" pitchFamily="34" charset="0"/>
            </a:endParaRPr>
          </a:p>
          <a:p>
            <a:endParaRPr lang="en-US" altLang="ko-KR" sz="1200" dirty="0" smtClean="0">
              <a:latin typeface="Tahoma" panose="020B0604030504040204" pitchFamily="34" charset="0"/>
              <a:cs typeface="Tahoma" panose="020B0604030504040204" pitchFamily="34" charset="0"/>
            </a:endParaRPr>
          </a:p>
          <a:p>
            <a:r>
              <a:rPr lang="en-US" altLang="ko-KR" sz="1200" b="1" dirty="0" smtClean="0">
                <a:latin typeface="Tahoma" panose="020B0604030504040204" pitchFamily="34" charset="0"/>
                <a:cs typeface="Tahoma" panose="020B0604030504040204" pitchFamily="34" charset="0"/>
              </a:rPr>
              <a:t>EMCY message protocol</a:t>
            </a:r>
          </a:p>
          <a:p>
            <a:r>
              <a:rPr lang="en-US" altLang="ko-KR" sz="1200" dirty="0" smtClean="0">
                <a:latin typeface="Tahoma" panose="020B0604030504040204" pitchFamily="34" charset="0"/>
                <a:cs typeface="Tahoma" panose="020B0604030504040204" pitchFamily="34" charset="0"/>
              </a:rPr>
              <a:t> - EEC </a:t>
            </a:r>
            <a:r>
              <a:rPr lang="en-US" altLang="ko-KR" sz="1200" dirty="0">
                <a:latin typeface="Tahoma" panose="020B0604030504040204" pitchFamily="34" charset="0"/>
                <a:cs typeface="Tahoma" panose="020B0604030504040204" pitchFamily="34" charset="0"/>
              </a:rPr>
              <a:t>(Emergency error code)  - see Table EEC</a:t>
            </a:r>
          </a:p>
          <a:p>
            <a:r>
              <a:rPr lang="en-US" altLang="ko-KR" sz="1200" dirty="0" smtClean="0">
                <a:latin typeface="Tahoma" panose="020B0604030504040204" pitchFamily="34" charset="0"/>
                <a:cs typeface="Tahoma" panose="020B0604030504040204" pitchFamily="34" charset="0"/>
              </a:rPr>
              <a:t> - ER </a:t>
            </a:r>
            <a:r>
              <a:rPr lang="en-US" altLang="ko-KR" sz="1200" dirty="0">
                <a:latin typeface="Tahoma" panose="020B0604030504040204" pitchFamily="34" charset="0"/>
                <a:cs typeface="Tahoma" panose="020B0604030504040204" pitchFamily="34" charset="0"/>
              </a:rPr>
              <a:t>(Error Register)  - see Table ERA</a:t>
            </a:r>
          </a:p>
          <a:p>
            <a:r>
              <a:rPr lang="en-US" altLang="ko-KR" sz="1200" dirty="0" smtClean="0">
                <a:latin typeface="Tahoma" panose="020B0604030504040204" pitchFamily="34" charset="0"/>
                <a:cs typeface="Tahoma" panose="020B0604030504040204" pitchFamily="34" charset="0"/>
              </a:rPr>
              <a:t> - EB (Error bits)  </a:t>
            </a:r>
            <a:r>
              <a:rPr lang="en-US" altLang="ko-KR" sz="1200" dirty="0">
                <a:latin typeface="Tahoma" panose="020B0604030504040204" pitchFamily="34" charset="0"/>
                <a:cs typeface="Tahoma" panose="020B0604030504040204" pitchFamily="34" charset="0"/>
              </a:rPr>
              <a:t>- see Table </a:t>
            </a:r>
            <a:r>
              <a:rPr lang="en-US" altLang="ko-KR" sz="1200" dirty="0" smtClean="0">
                <a:latin typeface="Tahoma" panose="020B0604030504040204" pitchFamily="34" charset="0"/>
                <a:cs typeface="Tahoma" panose="020B0604030504040204" pitchFamily="34" charset="0"/>
              </a:rPr>
              <a:t>EB</a:t>
            </a:r>
          </a:p>
          <a:p>
            <a:endParaRPr lang="en-US" altLang="ko-KR" sz="1200" b="1" dirty="0">
              <a:latin typeface="Tahoma" panose="020B0604030504040204" pitchFamily="34" charset="0"/>
              <a:cs typeface="Tahoma" panose="020B0604030504040204" pitchFamily="34" charset="0"/>
            </a:endParaRPr>
          </a:p>
          <a:p>
            <a:endParaRPr lang="en-US" altLang="ko-KR" sz="1200" b="1" dirty="0" smtClean="0">
              <a:latin typeface="Tahoma" panose="020B0604030504040204" pitchFamily="34" charset="0"/>
              <a:cs typeface="Tahoma" panose="020B0604030504040204" pitchFamily="34" charset="0"/>
            </a:endParaRPr>
          </a:p>
          <a:p>
            <a:endParaRPr lang="en-US" altLang="ko-KR" sz="1200" b="1" dirty="0">
              <a:latin typeface="Tahoma" panose="020B0604030504040204" pitchFamily="34" charset="0"/>
              <a:cs typeface="Tahoma" panose="020B0604030504040204" pitchFamily="34" charset="0"/>
            </a:endParaRPr>
          </a:p>
          <a:p>
            <a:endParaRPr lang="en-US" altLang="ko-KR" sz="1200" b="1" dirty="0" smtClean="0">
              <a:latin typeface="Tahoma" panose="020B0604030504040204" pitchFamily="34" charset="0"/>
              <a:cs typeface="Tahoma" panose="020B0604030504040204" pitchFamily="34" charset="0"/>
            </a:endParaRPr>
          </a:p>
          <a:p>
            <a:endParaRPr lang="en-US" altLang="ko-KR" sz="1200" b="1" dirty="0" smtClean="0">
              <a:latin typeface="Tahoma" panose="020B0604030504040204" pitchFamily="34" charset="0"/>
              <a:cs typeface="Tahoma" panose="020B0604030504040204" pitchFamily="34" charset="0"/>
            </a:endParaRPr>
          </a:p>
          <a:p>
            <a:endParaRPr lang="en-US" altLang="ko-KR" sz="1200" b="1" dirty="0">
              <a:latin typeface="Tahoma" panose="020B0604030504040204" pitchFamily="34" charset="0"/>
              <a:cs typeface="Tahoma" panose="020B0604030504040204" pitchFamily="34" charset="0"/>
            </a:endParaRPr>
          </a:p>
          <a:p>
            <a:r>
              <a:rPr lang="en-US" altLang="ko-KR" sz="1200" b="1" dirty="0" smtClean="0">
                <a:latin typeface="Tahoma" panose="020B0604030504040204" pitchFamily="34" charset="0"/>
                <a:cs typeface="Tahoma" panose="020B0604030504040204" pitchFamily="34" charset="0"/>
              </a:rPr>
              <a:t> Table EEC – Emergency error code</a:t>
            </a:r>
            <a:endParaRPr lang="ko-KR" altLang="en-US" sz="1200" b="1" dirty="0" smtClean="0">
              <a:latin typeface="Tahoma" panose="020B0604030504040204" pitchFamily="34" charset="0"/>
              <a:cs typeface="Tahoma" panose="020B0604030504040204" pitchFamily="34" charset="0"/>
            </a:endParaRPr>
          </a:p>
        </p:txBody>
      </p:sp>
      <p:graphicFrame>
        <p:nvGraphicFramePr>
          <p:cNvPr id="2" name="표 1"/>
          <p:cNvGraphicFramePr>
            <a:graphicFrameLocks noGrp="1"/>
          </p:cNvGraphicFramePr>
          <p:nvPr>
            <p:extLst>
              <p:ext uri="{D42A27DB-BD31-4B8C-83A1-F6EECF244321}">
                <p14:modId xmlns:p14="http://schemas.microsoft.com/office/powerpoint/2010/main" val="2206164592"/>
              </p:ext>
            </p:extLst>
          </p:nvPr>
        </p:nvGraphicFramePr>
        <p:xfrm>
          <a:off x="260648" y="3981832"/>
          <a:ext cx="6192688" cy="518160"/>
        </p:xfrm>
        <a:graphic>
          <a:graphicData uri="http://schemas.openxmlformats.org/drawingml/2006/table">
            <a:tbl>
              <a:tblPr firstRow="1" bandRow="1">
                <a:tableStyleId>{5C22544A-7EE6-4342-B048-85BDC9FD1C3A}</a:tableStyleId>
              </a:tblPr>
              <a:tblGrid>
                <a:gridCol w="1152128"/>
                <a:gridCol w="630070"/>
                <a:gridCol w="630070"/>
                <a:gridCol w="630070"/>
                <a:gridCol w="630070"/>
                <a:gridCol w="630070"/>
                <a:gridCol w="630070"/>
                <a:gridCol w="630070"/>
                <a:gridCol w="630070"/>
              </a:tblGrid>
              <a:tr h="129540">
                <a:tc>
                  <a:txBody>
                    <a:bodyPr/>
                    <a:lstStyle/>
                    <a:p>
                      <a:pPr latinLnBrk="1"/>
                      <a:r>
                        <a:rPr lang="en-US" altLang="ko-KR" sz="1100" dirty="0" smtClean="0">
                          <a:solidFill>
                            <a:schemeClr val="tx1"/>
                          </a:solidFill>
                          <a:latin typeface="Tahoma" panose="020B0604030504040204" pitchFamily="34" charset="0"/>
                          <a:ea typeface="Tahoma" panose="020B0604030504040204" pitchFamily="34" charset="0"/>
                          <a:cs typeface="Tahoma" panose="020B0604030504040204" pitchFamily="34" charset="0"/>
                        </a:rPr>
                        <a:t>ID</a:t>
                      </a:r>
                      <a:endParaRPr lang="ko-KR" altLang="en-US" sz="1100" dirty="0">
                        <a:solidFill>
                          <a:schemeClr val="tx1"/>
                        </a:solidFill>
                        <a:latin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latinLnBrk="1"/>
                      <a:r>
                        <a:rPr lang="en-US" altLang="ko-KR" sz="1100" dirty="0" smtClean="0">
                          <a:solidFill>
                            <a:schemeClr val="tx1"/>
                          </a:solidFill>
                          <a:latin typeface="Tahoma" panose="020B0604030504040204" pitchFamily="34" charset="0"/>
                          <a:ea typeface="Tahoma" panose="020B0604030504040204" pitchFamily="34" charset="0"/>
                          <a:cs typeface="Tahoma" panose="020B0604030504040204" pitchFamily="34" charset="0"/>
                        </a:rPr>
                        <a:t>byte0</a:t>
                      </a:r>
                      <a:endParaRPr lang="ko-KR" altLang="en-US" sz="1100" dirty="0">
                        <a:solidFill>
                          <a:schemeClr val="tx1"/>
                        </a:solidFill>
                        <a:latin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marL="0" marR="0" indent="0" algn="l" defTabSz="914400" rtl="0" eaLnBrk="1" fontAlgn="auto" latinLnBrk="1" hangingPunct="1">
                        <a:lnSpc>
                          <a:spcPct val="100000"/>
                        </a:lnSpc>
                        <a:spcBef>
                          <a:spcPts val="0"/>
                        </a:spcBef>
                        <a:spcAft>
                          <a:spcPts val="0"/>
                        </a:spcAft>
                        <a:buClrTx/>
                        <a:buSzTx/>
                        <a:buFontTx/>
                        <a:buNone/>
                        <a:tabLst/>
                        <a:defRPr/>
                      </a:pPr>
                      <a:r>
                        <a:rPr lang="en-US" altLang="ko-KR" sz="1100" dirty="0" smtClean="0">
                          <a:solidFill>
                            <a:schemeClr val="tx1"/>
                          </a:solidFill>
                          <a:latin typeface="Tahoma" panose="020B0604030504040204" pitchFamily="34" charset="0"/>
                          <a:ea typeface="Tahoma" panose="020B0604030504040204" pitchFamily="34" charset="0"/>
                          <a:cs typeface="Tahoma" panose="020B0604030504040204" pitchFamily="34" charset="0"/>
                        </a:rPr>
                        <a:t>byte1</a:t>
                      </a:r>
                      <a:endParaRPr lang="ko-KR" altLang="en-US" sz="1100" dirty="0" smtClean="0">
                        <a:solidFill>
                          <a:schemeClr val="tx1"/>
                        </a:solidFill>
                        <a:latin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latinLnBrk="1"/>
                      <a:r>
                        <a:rPr lang="en-US" altLang="ko-KR" sz="1100" dirty="0" smtClean="0">
                          <a:solidFill>
                            <a:schemeClr val="tx1"/>
                          </a:solidFill>
                          <a:latin typeface="Tahoma" panose="020B0604030504040204" pitchFamily="34" charset="0"/>
                          <a:ea typeface="Tahoma" panose="020B0604030504040204" pitchFamily="34" charset="0"/>
                          <a:cs typeface="Tahoma" panose="020B0604030504040204" pitchFamily="34" charset="0"/>
                        </a:rPr>
                        <a:t>byte2</a:t>
                      </a:r>
                      <a:endParaRPr lang="ko-KR" altLang="en-US" sz="1100" dirty="0">
                        <a:solidFill>
                          <a:schemeClr val="tx1"/>
                        </a:solidFill>
                        <a:latin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latinLnBrk="1"/>
                      <a:r>
                        <a:rPr lang="en-US" altLang="ko-KR" sz="1100" dirty="0" smtClean="0">
                          <a:solidFill>
                            <a:schemeClr val="tx1"/>
                          </a:solidFill>
                          <a:latin typeface="Tahoma" panose="020B0604030504040204" pitchFamily="34" charset="0"/>
                          <a:ea typeface="Tahoma" panose="020B0604030504040204" pitchFamily="34" charset="0"/>
                          <a:cs typeface="Tahoma" panose="020B0604030504040204" pitchFamily="34" charset="0"/>
                        </a:rPr>
                        <a:t>byte3</a:t>
                      </a:r>
                      <a:endParaRPr lang="ko-KR" altLang="en-US" sz="1100" dirty="0">
                        <a:solidFill>
                          <a:schemeClr val="tx1"/>
                        </a:solidFill>
                        <a:latin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latinLnBrk="1"/>
                      <a:r>
                        <a:rPr lang="en-US" altLang="ko-KR" sz="1100" dirty="0" smtClean="0">
                          <a:solidFill>
                            <a:schemeClr val="tx1"/>
                          </a:solidFill>
                          <a:latin typeface="Tahoma" panose="020B0604030504040204" pitchFamily="34" charset="0"/>
                          <a:ea typeface="Tahoma" panose="020B0604030504040204" pitchFamily="34" charset="0"/>
                          <a:cs typeface="Tahoma" panose="020B0604030504040204" pitchFamily="34" charset="0"/>
                        </a:rPr>
                        <a:t>byte4</a:t>
                      </a:r>
                      <a:endParaRPr lang="ko-KR" altLang="en-US" sz="1100" dirty="0">
                        <a:solidFill>
                          <a:schemeClr val="tx1"/>
                        </a:solidFill>
                        <a:latin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latinLnBrk="1"/>
                      <a:r>
                        <a:rPr lang="en-US" altLang="ko-KR" sz="1100" dirty="0" smtClean="0">
                          <a:solidFill>
                            <a:schemeClr val="tx1"/>
                          </a:solidFill>
                          <a:latin typeface="Tahoma" panose="020B0604030504040204" pitchFamily="34" charset="0"/>
                          <a:ea typeface="Tahoma" panose="020B0604030504040204" pitchFamily="34" charset="0"/>
                          <a:cs typeface="Tahoma" panose="020B0604030504040204" pitchFamily="34" charset="0"/>
                        </a:rPr>
                        <a:t>byte5</a:t>
                      </a:r>
                      <a:endParaRPr lang="ko-KR" altLang="en-US" sz="1100" dirty="0">
                        <a:solidFill>
                          <a:schemeClr val="tx1"/>
                        </a:solidFill>
                        <a:latin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latinLnBrk="1"/>
                      <a:r>
                        <a:rPr lang="en-US" altLang="ko-KR" sz="1100" dirty="0" smtClean="0">
                          <a:solidFill>
                            <a:schemeClr val="tx1"/>
                          </a:solidFill>
                          <a:latin typeface="Tahoma" panose="020B0604030504040204" pitchFamily="34" charset="0"/>
                          <a:ea typeface="Tahoma" panose="020B0604030504040204" pitchFamily="34" charset="0"/>
                          <a:cs typeface="Tahoma" panose="020B0604030504040204" pitchFamily="34" charset="0"/>
                        </a:rPr>
                        <a:t>byte6</a:t>
                      </a:r>
                      <a:endParaRPr lang="ko-KR" altLang="en-US" sz="1100" dirty="0">
                        <a:solidFill>
                          <a:schemeClr val="tx1"/>
                        </a:solidFill>
                        <a:latin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latinLnBrk="1"/>
                      <a:r>
                        <a:rPr lang="en-US" altLang="ko-KR" sz="1100" dirty="0" smtClean="0">
                          <a:solidFill>
                            <a:schemeClr val="tx1"/>
                          </a:solidFill>
                          <a:latin typeface="Tahoma" panose="020B0604030504040204" pitchFamily="34" charset="0"/>
                          <a:ea typeface="Tahoma" panose="020B0604030504040204" pitchFamily="34" charset="0"/>
                          <a:cs typeface="Tahoma" panose="020B0604030504040204" pitchFamily="34" charset="0"/>
                        </a:rPr>
                        <a:t>byte7</a:t>
                      </a:r>
                      <a:endParaRPr lang="ko-KR" altLang="en-US" sz="1100" dirty="0">
                        <a:solidFill>
                          <a:schemeClr val="tx1"/>
                        </a:solidFill>
                        <a:latin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r>
              <a:tr h="129540">
                <a:tc>
                  <a:txBody>
                    <a:bodyPr/>
                    <a:lstStyle/>
                    <a:p>
                      <a:pPr latinLnBrk="1"/>
                      <a:r>
                        <a:rPr lang="en-US" altLang="ko-KR" sz="1100" dirty="0" smtClean="0">
                          <a:solidFill>
                            <a:schemeClr val="tx1"/>
                          </a:solidFill>
                          <a:latin typeface="Tahoma" panose="020B0604030504040204" pitchFamily="34" charset="0"/>
                          <a:ea typeface="Tahoma" panose="020B0604030504040204" pitchFamily="34" charset="0"/>
                          <a:cs typeface="Tahoma" panose="020B0604030504040204" pitchFamily="34" charset="0"/>
                        </a:rPr>
                        <a:t>80h + Node ID</a:t>
                      </a:r>
                      <a:endParaRPr lang="ko-KR" altLang="en-US" sz="1100" dirty="0">
                        <a:solidFill>
                          <a:schemeClr val="tx1"/>
                        </a:solidFill>
                        <a:latin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2">
                  <a:txBody>
                    <a:bodyPr/>
                    <a:lstStyle/>
                    <a:p>
                      <a:pPr latinLnBrk="1"/>
                      <a:r>
                        <a:rPr lang="en-US" altLang="ko-KR" sz="1100" dirty="0" smtClean="0">
                          <a:solidFill>
                            <a:schemeClr val="tx1"/>
                          </a:solidFill>
                          <a:latin typeface="Tahoma" panose="020B0604030504040204" pitchFamily="34" charset="0"/>
                          <a:ea typeface="Tahoma" panose="020B0604030504040204" pitchFamily="34" charset="0"/>
                          <a:cs typeface="Tahoma" panose="020B0604030504040204" pitchFamily="34" charset="0"/>
                        </a:rPr>
                        <a:t>EEC</a:t>
                      </a:r>
                      <a:endParaRPr lang="ko-KR" altLang="en-US" sz="1100" dirty="0">
                        <a:solidFill>
                          <a:schemeClr val="tx1"/>
                        </a:solidFill>
                        <a:latin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latinLnBrk="1"/>
                      <a:endParaRPr lang="ko-KR" altLang="en-US" dirty="0"/>
                    </a:p>
                  </a:txBody>
                  <a:tcPr/>
                </a:tc>
                <a:tc>
                  <a:txBody>
                    <a:bodyPr/>
                    <a:lstStyle/>
                    <a:p>
                      <a:pPr latinLnBrk="1"/>
                      <a:r>
                        <a:rPr lang="en-US" altLang="ko-KR" sz="1100" dirty="0" smtClean="0">
                          <a:solidFill>
                            <a:schemeClr val="tx1"/>
                          </a:solidFill>
                          <a:latin typeface="Tahoma" panose="020B0604030504040204" pitchFamily="34" charset="0"/>
                          <a:ea typeface="Tahoma" panose="020B0604030504040204" pitchFamily="34" charset="0"/>
                          <a:cs typeface="Tahoma" panose="020B0604030504040204" pitchFamily="34" charset="0"/>
                        </a:rPr>
                        <a:t>ER</a:t>
                      </a:r>
                      <a:endParaRPr lang="ko-KR" altLang="en-US" sz="1100" dirty="0">
                        <a:solidFill>
                          <a:schemeClr val="tx1"/>
                        </a:solidFill>
                        <a:latin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latinLnBrk="1"/>
                      <a:r>
                        <a:rPr lang="en-US" altLang="ko-KR" sz="1100" dirty="0" smtClean="0">
                          <a:solidFill>
                            <a:schemeClr val="tx1"/>
                          </a:solidFill>
                          <a:latin typeface="Tahoma" panose="020B0604030504040204" pitchFamily="34" charset="0"/>
                          <a:cs typeface="Tahoma" panose="020B0604030504040204" pitchFamily="34" charset="0"/>
                        </a:rPr>
                        <a:t>EB</a:t>
                      </a:r>
                      <a:endParaRPr lang="ko-KR" altLang="en-US" sz="1100" dirty="0">
                        <a:solidFill>
                          <a:schemeClr val="tx1"/>
                        </a:solidFill>
                        <a:latin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4">
                  <a:txBody>
                    <a:bodyPr/>
                    <a:lstStyle/>
                    <a:p>
                      <a:pPr latinLnBrk="1"/>
                      <a:r>
                        <a:rPr lang="en-US" altLang="ko-KR" sz="1100" dirty="0" smtClean="0">
                          <a:solidFill>
                            <a:schemeClr val="tx1"/>
                          </a:solidFill>
                          <a:latin typeface="Tahoma" panose="020B0604030504040204" pitchFamily="34" charset="0"/>
                          <a:cs typeface="Tahoma" panose="020B0604030504040204" pitchFamily="34" charset="0"/>
                        </a:rPr>
                        <a:t>Not</a:t>
                      </a:r>
                      <a:r>
                        <a:rPr lang="en-US" altLang="ko-KR" sz="1100" baseline="0" dirty="0" smtClean="0">
                          <a:solidFill>
                            <a:schemeClr val="tx1"/>
                          </a:solidFill>
                          <a:latin typeface="Tahoma" panose="020B0604030504040204" pitchFamily="34" charset="0"/>
                          <a:cs typeface="Tahoma" panose="020B0604030504040204" pitchFamily="34" charset="0"/>
                        </a:rPr>
                        <a:t> used</a:t>
                      </a:r>
                      <a:endParaRPr lang="ko-KR" altLang="en-US" sz="1100" dirty="0">
                        <a:solidFill>
                          <a:schemeClr val="tx1"/>
                        </a:solidFill>
                        <a:latin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latinLnBrk="1"/>
                      <a:endParaRPr lang="ko-KR" altLang="en-US" sz="1100" dirty="0">
                        <a:solidFill>
                          <a:schemeClr val="tx1"/>
                        </a:solidFill>
                        <a:latin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latinLnBrk="1"/>
                      <a:endParaRPr lang="ko-KR" altLang="en-US" sz="1100" dirty="0">
                        <a:solidFill>
                          <a:schemeClr val="tx1"/>
                        </a:solidFill>
                        <a:latin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latinLnBrk="1"/>
                      <a:endParaRPr lang="ko-KR" altLang="en-US" sz="1100" dirty="0">
                        <a:solidFill>
                          <a:schemeClr val="tx1"/>
                        </a:solidFill>
                        <a:latin typeface="Tahoma" panose="020B0604030504040204" pitchFamily="34" charset="0"/>
                        <a:cs typeface="Tahom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graphicFrame>
        <p:nvGraphicFramePr>
          <p:cNvPr id="3" name="표 2"/>
          <p:cNvGraphicFramePr>
            <a:graphicFrameLocks noGrp="1"/>
          </p:cNvGraphicFramePr>
          <p:nvPr>
            <p:extLst>
              <p:ext uri="{D42A27DB-BD31-4B8C-83A1-F6EECF244321}">
                <p14:modId xmlns:p14="http://schemas.microsoft.com/office/powerpoint/2010/main" val="141621625"/>
              </p:ext>
            </p:extLst>
          </p:nvPr>
        </p:nvGraphicFramePr>
        <p:xfrm>
          <a:off x="260648" y="5220072"/>
          <a:ext cx="6192688" cy="2878832"/>
        </p:xfrm>
        <a:graphic>
          <a:graphicData uri="http://schemas.openxmlformats.org/drawingml/2006/table">
            <a:tbl>
              <a:tblPr firstRow="1" bandRow="1">
                <a:tableStyleId>{5C22544A-7EE6-4342-B048-85BDC9FD1C3A}</a:tableStyleId>
              </a:tblPr>
              <a:tblGrid>
                <a:gridCol w="1008112"/>
                <a:gridCol w="5184576"/>
              </a:tblGrid>
              <a:tr h="288032">
                <a:tc>
                  <a:txBody>
                    <a:bodyPr/>
                    <a:lstStyle/>
                    <a:p>
                      <a:pPr marL="0" algn="l" defTabSz="914400" rtl="0" eaLnBrk="1" latinLnBrk="1" hangingPunct="1"/>
                      <a:r>
                        <a:rPr lang="en-US" altLang="ko-KR" sz="1100" kern="1200" dirty="0" smtClean="0">
                          <a:solidFill>
                            <a:schemeClr val="tx1"/>
                          </a:solidFill>
                          <a:latin typeface="Tahoma" panose="020B0604030504040204" pitchFamily="34" charset="0"/>
                          <a:ea typeface="Tahoma" panose="020B0604030504040204" pitchFamily="34" charset="0"/>
                          <a:cs typeface="Tahoma" panose="020B0604030504040204" pitchFamily="34" charset="0"/>
                        </a:rPr>
                        <a:t>Code</a:t>
                      </a:r>
                      <a:endParaRPr lang="ko-KR" altLang="en-US" sz="1100" kern="120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marL="0" algn="l" defTabSz="914400" rtl="0" eaLnBrk="1" latinLnBrk="1" hangingPunct="1"/>
                      <a:r>
                        <a:rPr lang="en-US" altLang="ko-KR" sz="1100" kern="1200" dirty="0" smtClean="0">
                          <a:solidFill>
                            <a:schemeClr val="tx1"/>
                          </a:solidFill>
                          <a:latin typeface="Tahoma" panose="020B0604030504040204" pitchFamily="34" charset="0"/>
                          <a:ea typeface="Tahoma" panose="020B0604030504040204" pitchFamily="34" charset="0"/>
                          <a:cs typeface="Tahoma" panose="020B0604030504040204" pitchFamily="34" charset="0"/>
                        </a:rPr>
                        <a:t>Description</a:t>
                      </a:r>
                      <a:endParaRPr lang="ko-KR" altLang="en-US" sz="1100" kern="120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r>
              <a:tr h="0">
                <a:tc>
                  <a:txBody>
                    <a:bodyPr/>
                    <a:lstStyle/>
                    <a:p>
                      <a:pPr marL="0" algn="l" defTabSz="914400" rtl="0" eaLnBrk="1" latinLnBrk="1" hangingPunct="1"/>
                      <a:r>
                        <a:rPr lang="en-US" altLang="ko-KR" sz="1100" kern="1200" dirty="0" smtClean="0">
                          <a:solidFill>
                            <a:schemeClr val="tx1"/>
                          </a:solidFill>
                          <a:latin typeface="Tahoma" panose="020B0604030504040204" pitchFamily="34" charset="0"/>
                          <a:ea typeface="Tahoma" panose="020B0604030504040204" pitchFamily="34" charset="0"/>
                          <a:cs typeface="Tahoma" panose="020B0604030504040204" pitchFamily="34" charset="0"/>
                        </a:rPr>
                        <a:t>0000h</a:t>
                      </a:r>
                      <a:endParaRPr lang="ko-KR" altLang="en-US" sz="1100" kern="120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l" defTabSz="914400" rtl="0" eaLnBrk="1" latinLnBrk="1" hangingPunct="1"/>
                      <a:r>
                        <a:rPr lang="es-ES" altLang="ko-KR" sz="1100" kern="1200" dirty="0" smtClean="0">
                          <a:solidFill>
                            <a:schemeClr val="tx1"/>
                          </a:solidFill>
                          <a:latin typeface="Tahoma" panose="020B0604030504040204" pitchFamily="34" charset="0"/>
                          <a:ea typeface="Tahoma" panose="020B0604030504040204" pitchFamily="34" charset="0"/>
                          <a:cs typeface="Tahoma" panose="020B0604030504040204" pitchFamily="34" charset="0"/>
                        </a:rPr>
                        <a:t>Error reset or no error</a:t>
                      </a:r>
                      <a:endParaRPr lang="ko-KR" altLang="en-US" sz="1100" kern="120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30277">
                <a:tc>
                  <a:txBody>
                    <a:bodyPr/>
                    <a:lstStyle/>
                    <a:p>
                      <a:pPr marL="0" algn="l" defTabSz="914400" rtl="0" eaLnBrk="1" latinLnBrk="1" hangingPunct="1"/>
                      <a:r>
                        <a:rPr lang="en-US" altLang="ko-KR" sz="1100" kern="1200" dirty="0" smtClean="0">
                          <a:solidFill>
                            <a:schemeClr val="tx1"/>
                          </a:solidFill>
                          <a:latin typeface="Tahoma" panose="020B0604030504040204" pitchFamily="34" charset="0"/>
                          <a:ea typeface="Tahoma" panose="020B0604030504040204" pitchFamily="34" charset="0"/>
                          <a:cs typeface="Tahoma" panose="020B0604030504040204" pitchFamily="34" charset="0"/>
                        </a:rPr>
                        <a:t>1000h</a:t>
                      </a:r>
                      <a:endParaRPr lang="ko-KR" altLang="en-US" sz="1100" kern="120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l" defTabSz="914400" rtl="0" eaLnBrk="1" latinLnBrk="1" hangingPunct="1"/>
                      <a:r>
                        <a:rPr lang="en-US" altLang="ko-KR" sz="1100" kern="1200" dirty="0" smtClean="0">
                          <a:solidFill>
                            <a:schemeClr val="tx1"/>
                          </a:solidFill>
                          <a:latin typeface="Tahoma" panose="020B0604030504040204" pitchFamily="34" charset="0"/>
                          <a:ea typeface="Tahoma" panose="020B0604030504040204" pitchFamily="34" charset="0"/>
                          <a:cs typeface="Tahoma" panose="020B0604030504040204" pitchFamily="34" charset="0"/>
                        </a:rPr>
                        <a:t>Generic error</a:t>
                      </a:r>
                      <a:endParaRPr lang="ko-KR" altLang="en-US" sz="1100" kern="120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01474">
                <a:tc>
                  <a:txBody>
                    <a:bodyPr/>
                    <a:lstStyle/>
                    <a:p>
                      <a:pPr marL="0" algn="l" defTabSz="914400" rtl="0" eaLnBrk="1" latinLnBrk="1" hangingPunct="1"/>
                      <a:r>
                        <a:rPr lang="en-US" altLang="ko-KR" sz="1100" kern="1200" dirty="0" smtClean="0">
                          <a:solidFill>
                            <a:schemeClr val="tx1"/>
                          </a:solidFill>
                          <a:latin typeface="Tahoma" panose="020B0604030504040204" pitchFamily="34" charset="0"/>
                          <a:ea typeface="Tahoma" panose="020B0604030504040204" pitchFamily="34" charset="0"/>
                          <a:cs typeface="Tahoma" panose="020B0604030504040204" pitchFamily="34" charset="0"/>
                        </a:rPr>
                        <a:t>6100h</a:t>
                      </a:r>
                      <a:endParaRPr lang="ko-KR" altLang="en-US" sz="1100" kern="120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l" defTabSz="914400" rtl="0" eaLnBrk="1" latinLnBrk="1" hangingPunct="1"/>
                      <a:r>
                        <a:rPr lang="en-US" altLang="ko-KR" sz="1100" kern="1200" dirty="0" smtClean="0">
                          <a:solidFill>
                            <a:schemeClr val="tx1"/>
                          </a:solidFill>
                          <a:latin typeface="Tahoma" panose="020B0604030504040204" pitchFamily="34" charset="0"/>
                          <a:ea typeface="Tahoma" panose="020B0604030504040204" pitchFamily="34" charset="0"/>
                          <a:cs typeface="Tahoma" panose="020B0604030504040204" pitchFamily="34" charset="0"/>
                        </a:rPr>
                        <a:t>Internal software – generic</a:t>
                      </a:r>
                      <a:endParaRPr lang="ko-KR" altLang="en-US" sz="1100" kern="120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72670">
                <a:tc>
                  <a:txBody>
                    <a:bodyPr/>
                    <a:lstStyle/>
                    <a:p>
                      <a:pPr marL="0" algn="l" defTabSz="914400" rtl="0" eaLnBrk="1" latinLnBrk="1" hangingPunct="1"/>
                      <a:r>
                        <a:rPr lang="en-US" altLang="ko-KR" sz="1100" kern="1200" dirty="0" smtClean="0">
                          <a:solidFill>
                            <a:schemeClr val="tx1"/>
                          </a:solidFill>
                          <a:latin typeface="Tahoma" panose="020B0604030504040204" pitchFamily="34" charset="0"/>
                          <a:ea typeface="Tahoma" panose="020B0604030504040204" pitchFamily="34" charset="0"/>
                          <a:cs typeface="Tahoma" panose="020B0604030504040204" pitchFamily="34" charset="0"/>
                        </a:rPr>
                        <a:t>8100h</a:t>
                      </a:r>
                      <a:endParaRPr lang="ko-KR" altLang="en-US" sz="1100" kern="120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l" defTabSz="914400" rtl="0" eaLnBrk="1" latinLnBrk="1" hangingPunct="1"/>
                      <a:r>
                        <a:rPr lang="en-US" altLang="ko-KR" sz="1100" kern="1200" dirty="0" smtClean="0">
                          <a:solidFill>
                            <a:schemeClr val="tx1"/>
                          </a:solidFill>
                          <a:latin typeface="Tahoma" panose="020B0604030504040204" pitchFamily="34" charset="0"/>
                          <a:ea typeface="Tahoma" panose="020B0604030504040204" pitchFamily="34" charset="0"/>
                          <a:cs typeface="Tahoma" panose="020B0604030504040204" pitchFamily="34" charset="0"/>
                        </a:rPr>
                        <a:t>Communication – generic</a:t>
                      </a:r>
                      <a:endParaRPr lang="ko-KR" altLang="en-US" sz="1100" kern="120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43867">
                <a:tc>
                  <a:txBody>
                    <a:bodyPr/>
                    <a:lstStyle/>
                    <a:p>
                      <a:pPr marL="0" algn="l" defTabSz="914400" rtl="0" eaLnBrk="1" latinLnBrk="1" hangingPunct="1"/>
                      <a:r>
                        <a:rPr lang="en-US" altLang="ko-KR" sz="1100" kern="1200" dirty="0" smtClean="0">
                          <a:solidFill>
                            <a:schemeClr val="tx1"/>
                          </a:solidFill>
                          <a:latin typeface="Tahoma" panose="020B0604030504040204" pitchFamily="34" charset="0"/>
                          <a:ea typeface="Tahoma" panose="020B0604030504040204" pitchFamily="34" charset="0"/>
                          <a:cs typeface="Tahoma" panose="020B0604030504040204" pitchFamily="34" charset="0"/>
                        </a:rPr>
                        <a:t>8110h</a:t>
                      </a:r>
                      <a:endParaRPr lang="ko-KR" altLang="en-US" sz="1100" kern="120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l" defTabSz="914400" rtl="0" eaLnBrk="1" latinLnBrk="1" hangingPunct="1"/>
                      <a:r>
                        <a:rPr lang="en-US" altLang="ko-KR" sz="1100" kern="1200" dirty="0" smtClean="0">
                          <a:solidFill>
                            <a:schemeClr val="tx1"/>
                          </a:solidFill>
                          <a:latin typeface="Tahoma" panose="020B0604030504040204" pitchFamily="34" charset="0"/>
                          <a:ea typeface="Tahoma" panose="020B0604030504040204" pitchFamily="34" charset="0"/>
                          <a:cs typeface="Tahoma" panose="020B0604030504040204" pitchFamily="34" charset="0"/>
                        </a:rPr>
                        <a:t>CAN overrun (objects lost)</a:t>
                      </a:r>
                      <a:endParaRPr lang="ko-KR" altLang="en-US" sz="1100" kern="120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0">
                <a:tc>
                  <a:txBody>
                    <a:bodyPr/>
                    <a:lstStyle/>
                    <a:p>
                      <a:pPr marL="0" algn="l" defTabSz="914400" rtl="0" eaLnBrk="1" latinLnBrk="1" hangingPunct="1"/>
                      <a:r>
                        <a:rPr lang="en-US" altLang="ko-KR" sz="1100" kern="1200" dirty="0" smtClean="0">
                          <a:solidFill>
                            <a:schemeClr val="tx1"/>
                          </a:solidFill>
                          <a:latin typeface="Tahoma" panose="020B0604030504040204" pitchFamily="34" charset="0"/>
                          <a:ea typeface="Tahoma" panose="020B0604030504040204" pitchFamily="34" charset="0"/>
                          <a:cs typeface="Tahoma" panose="020B0604030504040204" pitchFamily="34" charset="0"/>
                        </a:rPr>
                        <a:t>8120h</a:t>
                      </a:r>
                      <a:endParaRPr lang="ko-KR" altLang="en-US" sz="1100" kern="120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l" defTabSz="914400" rtl="0" eaLnBrk="1" latinLnBrk="1" hangingPunct="1"/>
                      <a:r>
                        <a:rPr lang="en-US" altLang="ko-KR" sz="1100" kern="1200" dirty="0" smtClean="0">
                          <a:solidFill>
                            <a:schemeClr val="tx1"/>
                          </a:solidFill>
                          <a:latin typeface="Tahoma" panose="020B0604030504040204" pitchFamily="34" charset="0"/>
                          <a:ea typeface="Tahoma" panose="020B0604030504040204" pitchFamily="34" charset="0"/>
                          <a:cs typeface="Tahoma" panose="020B0604030504040204" pitchFamily="34" charset="0"/>
                        </a:rPr>
                        <a:t>CAN in error passive mode</a:t>
                      </a:r>
                      <a:endParaRPr lang="ko-KR" altLang="en-US" sz="1100" kern="120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0">
                <a:tc>
                  <a:txBody>
                    <a:bodyPr/>
                    <a:lstStyle/>
                    <a:p>
                      <a:pPr marL="0" algn="l" defTabSz="914400" rtl="0" eaLnBrk="1" latinLnBrk="1" hangingPunct="1"/>
                      <a:r>
                        <a:rPr lang="en-US" altLang="ko-KR" sz="1100" kern="1200" dirty="0" smtClean="0">
                          <a:solidFill>
                            <a:schemeClr val="tx1"/>
                          </a:solidFill>
                          <a:latin typeface="Tahoma" panose="020B0604030504040204" pitchFamily="34" charset="0"/>
                          <a:ea typeface="Tahoma" panose="020B0604030504040204" pitchFamily="34" charset="0"/>
                          <a:cs typeface="Tahoma" panose="020B0604030504040204" pitchFamily="34" charset="0"/>
                        </a:rPr>
                        <a:t>8130h</a:t>
                      </a:r>
                      <a:endParaRPr lang="ko-KR" altLang="en-US" sz="1100" kern="120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l" defTabSz="914400" rtl="0" eaLnBrk="1" latinLnBrk="1" hangingPunct="1"/>
                      <a:r>
                        <a:rPr lang="en-US" altLang="ko-KR" sz="1100" kern="1200" dirty="0" smtClean="0">
                          <a:solidFill>
                            <a:schemeClr val="tx1"/>
                          </a:solidFill>
                          <a:latin typeface="Tahoma" panose="020B0604030504040204" pitchFamily="34" charset="0"/>
                          <a:ea typeface="Tahoma" panose="020B0604030504040204" pitchFamily="34" charset="0"/>
                          <a:cs typeface="Tahoma" panose="020B0604030504040204" pitchFamily="34" charset="0"/>
                        </a:rPr>
                        <a:t>Life guard error or heartbeat error</a:t>
                      </a:r>
                      <a:endParaRPr lang="ko-KR" altLang="en-US" sz="1100" kern="120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0">
                <a:tc>
                  <a:txBody>
                    <a:bodyPr/>
                    <a:lstStyle/>
                    <a:p>
                      <a:pPr marL="0" algn="l" defTabSz="914400" rtl="0" eaLnBrk="1" latinLnBrk="1" hangingPunct="1"/>
                      <a:r>
                        <a:rPr lang="en-US" altLang="ko-KR" sz="1100" kern="1200" dirty="0" smtClean="0">
                          <a:solidFill>
                            <a:schemeClr val="tx1"/>
                          </a:solidFill>
                          <a:latin typeface="Tahoma" panose="020B0604030504040204" pitchFamily="34" charset="0"/>
                          <a:ea typeface="Tahoma" panose="020B0604030504040204" pitchFamily="34" charset="0"/>
                          <a:cs typeface="Tahoma" panose="020B0604030504040204" pitchFamily="34" charset="0"/>
                        </a:rPr>
                        <a:t>8140h</a:t>
                      </a:r>
                      <a:endParaRPr lang="ko-KR" altLang="en-US" sz="1100" kern="120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l" defTabSz="914400" rtl="0" eaLnBrk="1" latinLnBrk="1" hangingPunct="1"/>
                      <a:r>
                        <a:rPr lang="en-US" altLang="ko-KR" sz="1100" kern="1200" dirty="0" smtClean="0">
                          <a:solidFill>
                            <a:schemeClr val="tx1"/>
                          </a:solidFill>
                          <a:latin typeface="Tahoma" panose="020B0604030504040204" pitchFamily="34" charset="0"/>
                          <a:ea typeface="Tahoma" panose="020B0604030504040204" pitchFamily="34" charset="0"/>
                          <a:cs typeface="Tahoma" panose="020B0604030504040204" pitchFamily="34" charset="0"/>
                        </a:rPr>
                        <a:t>recovered from bus off</a:t>
                      </a:r>
                      <a:endParaRPr lang="ko-KR" altLang="en-US" sz="1100" kern="120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0">
                <a:tc>
                  <a:txBody>
                    <a:bodyPr/>
                    <a:lstStyle/>
                    <a:p>
                      <a:pPr marL="0" algn="l" defTabSz="914400" rtl="0" eaLnBrk="1" latinLnBrk="1" hangingPunct="1"/>
                      <a:r>
                        <a:rPr lang="en-US" altLang="ko-KR" sz="1100" kern="1200" dirty="0" smtClean="0">
                          <a:solidFill>
                            <a:schemeClr val="tx1"/>
                          </a:solidFill>
                          <a:latin typeface="Tahoma" panose="020B0604030504040204" pitchFamily="34" charset="0"/>
                          <a:ea typeface="Tahoma" panose="020B0604030504040204" pitchFamily="34" charset="0"/>
                          <a:cs typeface="Tahoma" panose="020B0604030504040204" pitchFamily="34" charset="0"/>
                        </a:rPr>
                        <a:t>8200h</a:t>
                      </a:r>
                      <a:endParaRPr lang="ko-KR" altLang="en-US" sz="1100" kern="120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l" defTabSz="914400" rtl="0" eaLnBrk="1" latinLnBrk="1" hangingPunct="1"/>
                      <a:r>
                        <a:rPr lang="en-US" altLang="ko-KR" sz="1100" kern="1200" dirty="0" smtClean="0">
                          <a:solidFill>
                            <a:schemeClr val="tx1"/>
                          </a:solidFill>
                          <a:latin typeface="Tahoma" panose="020B0604030504040204" pitchFamily="34" charset="0"/>
                          <a:ea typeface="Tahoma" panose="020B0604030504040204" pitchFamily="34" charset="0"/>
                          <a:cs typeface="Tahoma" panose="020B0604030504040204" pitchFamily="34" charset="0"/>
                        </a:rPr>
                        <a:t>Protocol error - generic</a:t>
                      </a:r>
                      <a:endParaRPr lang="ko-KR" altLang="en-US" sz="1100" kern="120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0">
                <a:tc>
                  <a:txBody>
                    <a:bodyPr/>
                    <a:lstStyle/>
                    <a:p>
                      <a:pPr marL="0" algn="l" defTabSz="914400" rtl="0" eaLnBrk="1" latinLnBrk="1" hangingPunct="1"/>
                      <a:r>
                        <a:rPr lang="en-US" altLang="ko-KR" sz="1100" kern="1200" dirty="0" smtClean="0">
                          <a:solidFill>
                            <a:schemeClr val="tx1"/>
                          </a:solidFill>
                          <a:latin typeface="Tahoma" panose="020B0604030504040204" pitchFamily="34" charset="0"/>
                          <a:ea typeface="Tahoma" panose="020B0604030504040204" pitchFamily="34" charset="0"/>
                          <a:cs typeface="Tahoma" panose="020B0604030504040204" pitchFamily="34" charset="0"/>
                        </a:rPr>
                        <a:t>8240h</a:t>
                      </a:r>
                      <a:endParaRPr lang="ko-KR" altLang="en-US" sz="1100" kern="120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l" defTabSz="914400" rtl="0" eaLnBrk="1" latinLnBrk="1" hangingPunct="1"/>
                      <a:r>
                        <a:rPr lang="en-US" altLang="ko-KR" sz="1100" kern="1200" dirty="0" smtClean="0">
                          <a:solidFill>
                            <a:schemeClr val="tx1"/>
                          </a:solidFill>
                          <a:latin typeface="Tahoma" panose="020B0604030504040204" pitchFamily="34" charset="0"/>
                          <a:ea typeface="Tahoma" panose="020B0604030504040204" pitchFamily="34" charset="0"/>
                          <a:cs typeface="Tahoma" panose="020B0604030504040204" pitchFamily="34" charset="0"/>
                        </a:rPr>
                        <a:t>Unexpected SYNC data length</a:t>
                      </a:r>
                      <a:endParaRPr lang="ko-KR" altLang="en-US" sz="1100" kern="120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val="24902906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16632" y="611560"/>
            <a:ext cx="6552728" cy="3785652"/>
          </a:xfrm>
          <a:prstGeom prst="rect">
            <a:avLst/>
          </a:prstGeom>
        </p:spPr>
        <p:txBody>
          <a:bodyPr wrap="square">
            <a:spAutoFit/>
          </a:bodyPr>
          <a:lstStyle/>
          <a:p>
            <a:r>
              <a:rPr lang="en-US" altLang="ko-KR" sz="1200" b="1" dirty="0" smtClean="0">
                <a:latin typeface="Tahoma" panose="020B0604030504040204" pitchFamily="34" charset="0"/>
                <a:cs typeface="Tahoma" panose="020B0604030504040204" pitchFamily="34" charset="0"/>
              </a:rPr>
              <a:t> Table ER – Error register</a:t>
            </a:r>
          </a:p>
          <a:p>
            <a:endParaRPr lang="en-US" altLang="ko-KR" sz="1200" b="1" dirty="0">
              <a:latin typeface="Tahoma" panose="020B0604030504040204" pitchFamily="34" charset="0"/>
              <a:cs typeface="Tahoma" panose="020B0604030504040204" pitchFamily="34" charset="0"/>
            </a:endParaRPr>
          </a:p>
          <a:p>
            <a:endParaRPr lang="en-US" altLang="ko-KR" sz="1200" b="1" dirty="0" smtClean="0">
              <a:latin typeface="Tahoma" panose="020B0604030504040204" pitchFamily="34" charset="0"/>
              <a:cs typeface="Tahoma" panose="020B0604030504040204" pitchFamily="34" charset="0"/>
            </a:endParaRPr>
          </a:p>
          <a:p>
            <a:endParaRPr lang="en-US" altLang="ko-KR" sz="1200" b="1" dirty="0">
              <a:latin typeface="Tahoma" panose="020B0604030504040204" pitchFamily="34" charset="0"/>
              <a:cs typeface="Tahoma" panose="020B0604030504040204" pitchFamily="34" charset="0"/>
            </a:endParaRPr>
          </a:p>
          <a:p>
            <a:endParaRPr lang="en-US" altLang="ko-KR" sz="1200" b="1" dirty="0" smtClean="0">
              <a:latin typeface="Tahoma" panose="020B0604030504040204" pitchFamily="34" charset="0"/>
              <a:cs typeface="Tahoma" panose="020B0604030504040204" pitchFamily="34" charset="0"/>
            </a:endParaRPr>
          </a:p>
          <a:p>
            <a:endParaRPr lang="en-US" altLang="ko-KR" sz="1200" b="1" dirty="0">
              <a:latin typeface="Tahoma" panose="020B0604030504040204" pitchFamily="34" charset="0"/>
              <a:cs typeface="Tahoma" panose="020B0604030504040204" pitchFamily="34" charset="0"/>
            </a:endParaRPr>
          </a:p>
          <a:p>
            <a:endParaRPr lang="en-US" altLang="ko-KR" sz="1200" b="1" dirty="0" smtClean="0">
              <a:latin typeface="Tahoma" panose="020B0604030504040204" pitchFamily="34" charset="0"/>
              <a:cs typeface="Tahoma" panose="020B0604030504040204" pitchFamily="34" charset="0"/>
            </a:endParaRPr>
          </a:p>
          <a:p>
            <a:endParaRPr lang="en-US" altLang="ko-KR" sz="1200" b="1" dirty="0">
              <a:latin typeface="Tahoma" panose="020B0604030504040204" pitchFamily="34" charset="0"/>
              <a:cs typeface="Tahoma" panose="020B0604030504040204" pitchFamily="34" charset="0"/>
            </a:endParaRPr>
          </a:p>
          <a:p>
            <a:endParaRPr lang="en-US" altLang="ko-KR" sz="1200" b="1" dirty="0" smtClean="0">
              <a:latin typeface="Tahoma" panose="020B0604030504040204" pitchFamily="34" charset="0"/>
              <a:cs typeface="Tahoma" panose="020B0604030504040204" pitchFamily="34" charset="0"/>
            </a:endParaRPr>
          </a:p>
          <a:p>
            <a:endParaRPr lang="en-US" altLang="ko-KR" sz="1200" b="1" dirty="0">
              <a:latin typeface="Tahoma" panose="020B0604030504040204" pitchFamily="34" charset="0"/>
              <a:cs typeface="Tahoma" panose="020B0604030504040204" pitchFamily="34" charset="0"/>
            </a:endParaRPr>
          </a:p>
          <a:p>
            <a:endParaRPr lang="en-US" altLang="ko-KR" sz="1200" b="1" dirty="0" smtClean="0">
              <a:latin typeface="Tahoma" panose="020B0604030504040204" pitchFamily="34" charset="0"/>
              <a:cs typeface="Tahoma" panose="020B0604030504040204" pitchFamily="34" charset="0"/>
            </a:endParaRPr>
          </a:p>
          <a:p>
            <a:endParaRPr lang="en-US" altLang="ko-KR" sz="1200" b="1" dirty="0">
              <a:latin typeface="Tahoma" panose="020B0604030504040204" pitchFamily="34" charset="0"/>
              <a:cs typeface="Tahoma" panose="020B0604030504040204" pitchFamily="34" charset="0"/>
            </a:endParaRPr>
          </a:p>
          <a:p>
            <a:endParaRPr lang="en-US" altLang="ko-KR" sz="1200" b="1" dirty="0" smtClean="0">
              <a:latin typeface="Tahoma" panose="020B0604030504040204" pitchFamily="34" charset="0"/>
              <a:cs typeface="Tahoma" panose="020B0604030504040204" pitchFamily="34" charset="0"/>
            </a:endParaRPr>
          </a:p>
          <a:p>
            <a:endParaRPr lang="en-US" altLang="ko-KR" sz="1200" b="1" dirty="0">
              <a:latin typeface="Tahoma" panose="020B0604030504040204" pitchFamily="34" charset="0"/>
              <a:cs typeface="Tahoma" panose="020B0604030504040204" pitchFamily="34" charset="0"/>
            </a:endParaRPr>
          </a:p>
          <a:p>
            <a:endParaRPr lang="en-US" altLang="ko-KR" sz="1200" b="1" dirty="0" smtClean="0">
              <a:latin typeface="Tahoma" panose="020B0604030504040204" pitchFamily="34" charset="0"/>
              <a:cs typeface="Tahoma" panose="020B0604030504040204" pitchFamily="34" charset="0"/>
            </a:endParaRPr>
          </a:p>
          <a:p>
            <a:endParaRPr lang="en-US" altLang="ko-KR" sz="1200" b="1" dirty="0">
              <a:latin typeface="Tahoma" panose="020B0604030504040204" pitchFamily="34" charset="0"/>
              <a:cs typeface="Tahoma" panose="020B0604030504040204" pitchFamily="34" charset="0"/>
            </a:endParaRPr>
          </a:p>
          <a:p>
            <a:r>
              <a:rPr lang="en-US" altLang="ko-KR" sz="1200" b="1" dirty="0" smtClean="0">
                <a:latin typeface="Tahoma" panose="020B0604030504040204" pitchFamily="34" charset="0"/>
                <a:cs typeface="Tahoma" panose="020B0604030504040204" pitchFamily="34" charset="0"/>
              </a:rPr>
              <a:t>Table EB -  Error bits</a:t>
            </a:r>
          </a:p>
          <a:p>
            <a:endParaRPr lang="en-US" altLang="ko-KR" sz="1200" b="1" dirty="0">
              <a:latin typeface="Tahoma" panose="020B0604030504040204" pitchFamily="34" charset="0"/>
              <a:cs typeface="Tahoma" panose="020B0604030504040204" pitchFamily="34" charset="0"/>
            </a:endParaRPr>
          </a:p>
          <a:p>
            <a:endParaRPr lang="en-US" altLang="ko-KR" sz="1200" b="1" dirty="0" smtClean="0">
              <a:latin typeface="Tahoma" panose="020B0604030504040204" pitchFamily="34" charset="0"/>
              <a:cs typeface="Tahoma" panose="020B0604030504040204" pitchFamily="34" charset="0"/>
            </a:endParaRPr>
          </a:p>
          <a:p>
            <a:endParaRPr lang="ko-KR" altLang="en-US" sz="1200" b="1" dirty="0" smtClean="0">
              <a:latin typeface="Tahoma" panose="020B0604030504040204" pitchFamily="34" charset="0"/>
              <a:cs typeface="Tahoma" panose="020B0604030504040204" pitchFamily="34" charset="0"/>
            </a:endParaRPr>
          </a:p>
        </p:txBody>
      </p:sp>
      <p:graphicFrame>
        <p:nvGraphicFramePr>
          <p:cNvPr id="3" name="표 2"/>
          <p:cNvGraphicFramePr>
            <a:graphicFrameLocks noGrp="1"/>
          </p:cNvGraphicFramePr>
          <p:nvPr>
            <p:extLst>
              <p:ext uri="{D42A27DB-BD31-4B8C-83A1-F6EECF244321}">
                <p14:modId xmlns:p14="http://schemas.microsoft.com/office/powerpoint/2010/main" val="4069141464"/>
              </p:ext>
            </p:extLst>
          </p:nvPr>
        </p:nvGraphicFramePr>
        <p:xfrm>
          <a:off x="260648" y="971600"/>
          <a:ext cx="6192688" cy="2360672"/>
        </p:xfrm>
        <a:graphic>
          <a:graphicData uri="http://schemas.openxmlformats.org/drawingml/2006/table">
            <a:tbl>
              <a:tblPr firstRow="1" bandRow="1">
                <a:tableStyleId>{5C22544A-7EE6-4342-B048-85BDC9FD1C3A}</a:tableStyleId>
              </a:tblPr>
              <a:tblGrid>
                <a:gridCol w="1008112"/>
                <a:gridCol w="5184576"/>
              </a:tblGrid>
              <a:tr h="288032">
                <a:tc>
                  <a:txBody>
                    <a:bodyPr/>
                    <a:lstStyle/>
                    <a:p>
                      <a:pPr marL="0" algn="l" defTabSz="914400" rtl="0" eaLnBrk="1" latinLnBrk="1" hangingPunct="1"/>
                      <a:r>
                        <a:rPr lang="en-US" altLang="ko-KR" sz="1100" kern="1200" dirty="0" smtClean="0">
                          <a:solidFill>
                            <a:schemeClr val="tx1"/>
                          </a:solidFill>
                          <a:latin typeface="Tahoma" panose="020B0604030504040204" pitchFamily="34" charset="0"/>
                          <a:ea typeface="Tahoma" panose="020B0604030504040204" pitchFamily="34" charset="0"/>
                          <a:cs typeface="Tahoma" panose="020B0604030504040204" pitchFamily="34" charset="0"/>
                        </a:rPr>
                        <a:t>Code(bits)</a:t>
                      </a:r>
                      <a:endParaRPr lang="ko-KR" altLang="en-US" sz="1100" kern="120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marL="0" algn="l" defTabSz="914400" rtl="0" eaLnBrk="1" latinLnBrk="1" hangingPunct="1"/>
                      <a:r>
                        <a:rPr lang="en-US" altLang="ko-KR" sz="1100" kern="1200" dirty="0" smtClean="0">
                          <a:solidFill>
                            <a:schemeClr val="tx1"/>
                          </a:solidFill>
                          <a:latin typeface="Tahoma" panose="020B0604030504040204" pitchFamily="34" charset="0"/>
                          <a:ea typeface="Tahoma" panose="020B0604030504040204" pitchFamily="34" charset="0"/>
                          <a:cs typeface="Tahoma" panose="020B0604030504040204" pitchFamily="34" charset="0"/>
                        </a:rPr>
                        <a:t>Description</a:t>
                      </a:r>
                      <a:endParaRPr lang="ko-KR" altLang="en-US" sz="1100" kern="120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r>
              <a:tr h="0">
                <a:tc>
                  <a:txBody>
                    <a:bodyPr/>
                    <a:lstStyle/>
                    <a:p>
                      <a:pPr marL="0" algn="l" defTabSz="914400" rtl="0" eaLnBrk="1" latinLnBrk="1" hangingPunct="1"/>
                      <a:r>
                        <a:rPr lang="en-US" altLang="ko-KR" sz="1100" kern="1200" dirty="0" smtClean="0">
                          <a:solidFill>
                            <a:schemeClr val="tx1"/>
                          </a:solidFill>
                          <a:latin typeface="Tahoma" panose="020B0604030504040204" pitchFamily="34" charset="0"/>
                          <a:ea typeface="Tahoma" panose="020B0604030504040204" pitchFamily="34" charset="0"/>
                          <a:cs typeface="Tahoma" panose="020B0604030504040204" pitchFamily="34" charset="0"/>
                        </a:rPr>
                        <a:t>00h</a:t>
                      </a:r>
                      <a:endParaRPr lang="ko-KR" altLang="en-US" sz="1100" kern="120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l" defTabSz="914400" rtl="0" eaLnBrk="1" latinLnBrk="1" hangingPunct="1"/>
                      <a:r>
                        <a:rPr lang="es-ES" altLang="ko-KR" sz="1100" kern="1200" dirty="0" smtClean="0">
                          <a:solidFill>
                            <a:schemeClr val="tx1"/>
                          </a:solidFill>
                          <a:latin typeface="Tahoma" panose="020B0604030504040204" pitchFamily="34" charset="0"/>
                          <a:ea typeface="Tahoma" panose="020B0604030504040204" pitchFamily="34" charset="0"/>
                          <a:cs typeface="Tahoma" panose="020B0604030504040204" pitchFamily="34" charset="0"/>
                        </a:rPr>
                        <a:t>Generic</a:t>
                      </a:r>
                      <a:r>
                        <a:rPr lang="es-ES" altLang="ko-KR" sz="1100" kern="1200" baseline="0" dirty="0" smtClean="0">
                          <a:solidFill>
                            <a:schemeClr val="tx1"/>
                          </a:solidFill>
                          <a:latin typeface="Tahoma" panose="020B0604030504040204" pitchFamily="34" charset="0"/>
                          <a:ea typeface="Tahoma" panose="020B0604030504040204" pitchFamily="34" charset="0"/>
                          <a:cs typeface="Tahoma" panose="020B0604030504040204" pitchFamily="34" charset="0"/>
                        </a:rPr>
                        <a:t> </a:t>
                      </a:r>
                      <a:r>
                        <a:rPr lang="es-ES" altLang="ko-KR" sz="1100" kern="1200" dirty="0" smtClean="0">
                          <a:solidFill>
                            <a:schemeClr val="tx1"/>
                          </a:solidFill>
                          <a:latin typeface="Tahoma" panose="020B0604030504040204" pitchFamily="34" charset="0"/>
                          <a:ea typeface="Tahoma" panose="020B0604030504040204" pitchFamily="34" charset="0"/>
                          <a:cs typeface="Tahoma" panose="020B0604030504040204" pitchFamily="34" charset="0"/>
                        </a:rPr>
                        <a:t>error</a:t>
                      </a:r>
                      <a:endParaRPr lang="ko-KR" altLang="en-US" sz="1100" kern="120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30277">
                <a:tc>
                  <a:txBody>
                    <a:bodyPr/>
                    <a:lstStyle/>
                    <a:p>
                      <a:pPr marL="0" algn="l" defTabSz="914400" rtl="0" eaLnBrk="1" latinLnBrk="1" hangingPunct="1"/>
                      <a:r>
                        <a:rPr lang="en-US" altLang="ko-KR" sz="1100" kern="1200" dirty="0" smtClean="0">
                          <a:solidFill>
                            <a:schemeClr val="tx1"/>
                          </a:solidFill>
                          <a:latin typeface="Tahoma" panose="020B0604030504040204" pitchFamily="34" charset="0"/>
                          <a:ea typeface="Tahoma" panose="020B0604030504040204" pitchFamily="34" charset="0"/>
                          <a:cs typeface="Tahoma" panose="020B0604030504040204" pitchFamily="34" charset="0"/>
                        </a:rPr>
                        <a:t>01h</a:t>
                      </a:r>
                      <a:endParaRPr lang="ko-KR" altLang="en-US" sz="1100" kern="120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l" defTabSz="914400" rtl="0" eaLnBrk="1" latinLnBrk="1" hangingPunct="1"/>
                      <a:r>
                        <a:rPr lang="es-ES" altLang="ko-KR" sz="1100" kern="1200" dirty="0" smtClean="0">
                          <a:solidFill>
                            <a:schemeClr val="tx1"/>
                          </a:solidFill>
                          <a:latin typeface="Tahoma" panose="020B0604030504040204" pitchFamily="34" charset="0"/>
                          <a:ea typeface="Tahoma" panose="020B0604030504040204" pitchFamily="34" charset="0"/>
                          <a:cs typeface="Tahoma" panose="020B0604030504040204" pitchFamily="34" charset="0"/>
                        </a:rPr>
                        <a:t>Current</a:t>
                      </a:r>
                      <a:endParaRPr lang="ko-KR" altLang="en-US" sz="1100" kern="120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01474">
                <a:tc>
                  <a:txBody>
                    <a:bodyPr/>
                    <a:lstStyle/>
                    <a:p>
                      <a:pPr marL="0" algn="l" defTabSz="914400" rtl="0" eaLnBrk="1" latinLnBrk="1" hangingPunct="1"/>
                      <a:r>
                        <a:rPr lang="en-US" altLang="ko-KR" sz="1100" kern="1200" dirty="0" smtClean="0">
                          <a:solidFill>
                            <a:schemeClr val="tx1"/>
                          </a:solidFill>
                          <a:latin typeface="Tahoma" panose="020B0604030504040204" pitchFamily="34" charset="0"/>
                          <a:ea typeface="Tahoma" panose="020B0604030504040204" pitchFamily="34" charset="0"/>
                          <a:cs typeface="Tahoma" panose="020B0604030504040204" pitchFamily="34" charset="0"/>
                        </a:rPr>
                        <a:t>02h</a:t>
                      </a:r>
                      <a:endParaRPr lang="ko-KR" altLang="en-US" sz="1100" kern="120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l" defTabSz="914400" rtl="0" eaLnBrk="1" latinLnBrk="1" hangingPunct="1"/>
                      <a:r>
                        <a:rPr lang="en-US" altLang="ko-KR" sz="1100" kern="1200" dirty="0" smtClean="0">
                          <a:solidFill>
                            <a:schemeClr val="tx1"/>
                          </a:solidFill>
                          <a:latin typeface="Tahoma" panose="020B0604030504040204" pitchFamily="34" charset="0"/>
                          <a:ea typeface="Tahoma" panose="020B0604030504040204" pitchFamily="34" charset="0"/>
                          <a:cs typeface="Tahoma" panose="020B0604030504040204" pitchFamily="34" charset="0"/>
                        </a:rPr>
                        <a:t>Voltage</a:t>
                      </a:r>
                      <a:endParaRPr lang="ko-KR" altLang="en-US" sz="1100" kern="120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72670">
                <a:tc>
                  <a:txBody>
                    <a:bodyPr/>
                    <a:lstStyle/>
                    <a:p>
                      <a:pPr marL="0" algn="l" defTabSz="914400" rtl="0" eaLnBrk="1" latinLnBrk="1" hangingPunct="1"/>
                      <a:r>
                        <a:rPr lang="en-US" altLang="ko-KR" sz="1100" kern="1200" dirty="0" smtClean="0">
                          <a:solidFill>
                            <a:schemeClr val="tx1"/>
                          </a:solidFill>
                          <a:latin typeface="Tahoma" panose="020B0604030504040204" pitchFamily="34" charset="0"/>
                          <a:ea typeface="Tahoma" panose="020B0604030504040204" pitchFamily="34" charset="0"/>
                          <a:cs typeface="Tahoma" panose="020B0604030504040204" pitchFamily="34" charset="0"/>
                        </a:rPr>
                        <a:t>04h</a:t>
                      </a:r>
                      <a:endParaRPr lang="ko-KR" altLang="en-US" sz="1100" kern="120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l" defTabSz="914400" rtl="0" eaLnBrk="1" latinLnBrk="1" hangingPunct="1"/>
                      <a:r>
                        <a:rPr lang="en-US" altLang="ko-KR" sz="1100" kern="1200" dirty="0" smtClean="0">
                          <a:solidFill>
                            <a:schemeClr val="tx1"/>
                          </a:solidFill>
                          <a:latin typeface="Tahoma" panose="020B0604030504040204" pitchFamily="34" charset="0"/>
                          <a:ea typeface="Tahoma" panose="020B0604030504040204" pitchFamily="34" charset="0"/>
                          <a:cs typeface="Tahoma" panose="020B0604030504040204" pitchFamily="34" charset="0"/>
                        </a:rPr>
                        <a:t>Temperature</a:t>
                      </a:r>
                      <a:endParaRPr lang="ko-KR" altLang="en-US" sz="1100" kern="120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43867">
                <a:tc>
                  <a:txBody>
                    <a:bodyPr/>
                    <a:lstStyle/>
                    <a:p>
                      <a:pPr marL="0" algn="l" defTabSz="914400" rtl="0" eaLnBrk="1" latinLnBrk="1" hangingPunct="1"/>
                      <a:r>
                        <a:rPr lang="en-US" altLang="ko-KR" sz="1100" kern="1200" dirty="0" smtClean="0">
                          <a:solidFill>
                            <a:schemeClr val="tx1"/>
                          </a:solidFill>
                          <a:latin typeface="Tahoma" panose="020B0604030504040204" pitchFamily="34" charset="0"/>
                          <a:ea typeface="Tahoma" panose="020B0604030504040204" pitchFamily="34" charset="0"/>
                          <a:cs typeface="Tahoma" panose="020B0604030504040204" pitchFamily="34" charset="0"/>
                        </a:rPr>
                        <a:t>08h</a:t>
                      </a:r>
                      <a:endParaRPr lang="ko-KR" altLang="en-US" sz="1100" kern="120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l" defTabSz="914400" rtl="0" eaLnBrk="1" latinLnBrk="1" hangingPunct="1"/>
                      <a:r>
                        <a:rPr lang="en-US" altLang="ko-KR" sz="1100" kern="1200" dirty="0" smtClean="0">
                          <a:solidFill>
                            <a:schemeClr val="tx1"/>
                          </a:solidFill>
                          <a:latin typeface="Tahoma" panose="020B0604030504040204" pitchFamily="34" charset="0"/>
                          <a:ea typeface="Tahoma" panose="020B0604030504040204" pitchFamily="34" charset="0"/>
                          <a:cs typeface="Tahoma" panose="020B0604030504040204" pitchFamily="34" charset="0"/>
                        </a:rPr>
                        <a:t>Communication error</a:t>
                      </a:r>
                      <a:endParaRPr lang="ko-KR" altLang="en-US" sz="1100" kern="120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0">
                <a:tc>
                  <a:txBody>
                    <a:bodyPr/>
                    <a:lstStyle/>
                    <a:p>
                      <a:pPr marL="0" algn="l" defTabSz="914400" rtl="0" eaLnBrk="1" latinLnBrk="1" hangingPunct="1"/>
                      <a:r>
                        <a:rPr lang="en-US" altLang="ko-KR" sz="1100" kern="1200" dirty="0" smtClean="0">
                          <a:solidFill>
                            <a:schemeClr val="tx1"/>
                          </a:solidFill>
                          <a:latin typeface="Tahoma" panose="020B0604030504040204" pitchFamily="34" charset="0"/>
                          <a:ea typeface="Tahoma" panose="020B0604030504040204" pitchFamily="34" charset="0"/>
                          <a:cs typeface="Tahoma" panose="020B0604030504040204" pitchFamily="34" charset="0"/>
                        </a:rPr>
                        <a:t>10h</a:t>
                      </a:r>
                      <a:endParaRPr lang="ko-KR" altLang="en-US" sz="1100" kern="120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l" defTabSz="914400" rtl="0" eaLnBrk="1" latinLnBrk="1" hangingPunct="1"/>
                      <a:r>
                        <a:rPr lang="en-US" altLang="ko-KR" sz="1100" kern="1200" dirty="0" smtClean="0">
                          <a:solidFill>
                            <a:schemeClr val="tx1"/>
                          </a:solidFill>
                          <a:latin typeface="Tahoma" panose="020B0604030504040204" pitchFamily="34" charset="0"/>
                          <a:ea typeface="Tahoma" panose="020B0604030504040204" pitchFamily="34" charset="0"/>
                          <a:cs typeface="Tahoma" panose="020B0604030504040204" pitchFamily="34" charset="0"/>
                        </a:rPr>
                        <a:t>Device</a:t>
                      </a:r>
                      <a:r>
                        <a:rPr lang="en-US" altLang="ko-KR" sz="1100" kern="1200" baseline="0" dirty="0" smtClean="0">
                          <a:solidFill>
                            <a:schemeClr val="tx1"/>
                          </a:solidFill>
                          <a:latin typeface="Tahoma" panose="020B0604030504040204" pitchFamily="34" charset="0"/>
                          <a:ea typeface="Tahoma" panose="020B0604030504040204" pitchFamily="34" charset="0"/>
                          <a:cs typeface="Tahoma" panose="020B0604030504040204" pitchFamily="34" charset="0"/>
                        </a:rPr>
                        <a:t> profile specific</a:t>
                      </a:r>
                      <a:endParaRPr lang="ko-KR" altLang="en-US" sz="1100" kern="120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0">
                <a:tc>
                  <a:txBody>
                    <a:bodyPr/>
                    <a:lstStyle/>
                    <a:p>
                      <a:pPr marL="0" algn="l" defTabSz="914400" rtl="0" eaLnBrk="1" latinLnBrk="1" hangingPunct="1"/>
                      <a:r>
                        <a:rPr lang="en-US" altLang="ko-KR" sz="1100" kern="1200" dirty="0" smtClean="0">
                          <a:solidFill>
                            <a:schemeClr val="tx1"/>
                          </a:solidFill>
                          <a:latin typeface="Tahoma" panose="020B0604030504040204" pitchFamily="34" charset="0"/>
                          <a:ea typeface="Tahoma" panose="020B0604030504040204" pitchFamily="34" charset="0"/>
                          <a:cs typeface="Tahoma" panose="020B0604030504040204" pitchFamily="34" charset="0"/>
                        </a:rPr>
                        <a:t>20h</a:t>
                      </a:r>
                      <a:endParaRPr lang="ko-KR" altLang="en-US" sz="1100" kern="120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l" defTabSz="914400" rtl="0" eaLnBrk="1" latinLnBrk="1" hangingPunct="1"/>
                      <a:r>
                        <a:rPr lang="en-US" altLang="ko-KR" sz="1100" kern="1200" dirty="0" smtClean="0">
                          <a:solidFill>
                            <a:schemeClr val="tx1"/>
                          </a:solidFill>
                          <a:latin typeface="Tahoma" panose="020B0604030504040204" pitchFamily="34" charset="0"/>
                          <a:ea typeface="Tahoma" panose="020B0604030504040204" pitchFamily="34" charset="0"/>
                          <a:cs typeface="Tahoma" panose="020B0604030504040204" pitchFamily="34" charset="0"/>
                        </a:rPr>
                        <a:t>Reserved(always</a:t>
                      </a:r>
                      <a:r>
                        <a:rPr lang="en-US" altLang="ko-KR" sz="1100" kern="1200" baseline="0" dirty="0" smtClean="0">
                          <a:solidFill>
                            <a:schemeClr val="tx1"/>
                          </a:solidFill>
                          <a:latin typeface="Tahoma" panose="020B0604030504040204" pitchFamily="34" charset="0"/>
                          <a:ea typeface="Tahoma" panose="020B0604030504040204" pitchFamily="34" charset="0"/>
                          <a:cs typeface="Tahoma" panose="020B0604030504040204" pitchFamily="34" charset="0"/>
                        </a:rPr>
                        <a:t> 0bit)</a:t>
                      </a:r>
                      <a:endParaRPr lang="ko-KR" altLang="en-US" sz="1100" kern="120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0">
                <a:tc>
                  <a:txBody>
                    <a:bodyPr/>
                    <a:lstStyle/>
                    <a:p>
                      <a:pPr marL="0" algn="l" defTabSz="914400" rtl="0" eaLnBrk="1" latinLnBrk="1" hangingPunct="1"/>
                      <a:r>
                        <a:rPr lang="en-US" altLang="ko-KR" sz="1100" kern="1200" dirty="0" smtClean="0">
                          <a:solidFill>
                            <a:schemeClr val="tx1"/>
                          </a:solidFill>
                          <a:latin typeface="Tahoma" panose="020B0604030504040204" pitchFamily="34" charset="0"/>
                          <a:ea typeface="Tahoma" panose="020B0604030504040204" pitchFamily="34" charset="0"/>
                          <a:cs typeface="Tahoma" panose="020B0604030504040204" pitchFamily="34" charset="0"/>
                        </a:rPr>
                        <a:t>40h</a:t>
                      </a:r>
                      <a:endParaRPr lang="ko-KR" altLang="en-US" sz="1100" kern="120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l" defTabSz="914400" rtl="0" eaLnBrk="1" latinLnBrk="1" hangingPunct="1"/>
                      <a:r>
                        <a:rPr lang="en-US" altLang="ko-KR" sz="1100" kern="1200" dirty="0" smtClean="0">
                          <a:solidFill>
                            <a:schemeClr val="tx1"/>
                          </a:solidFill>
                          <a:latin typeface="Tahoma" panose="020B0604030504040204" pitchFamily="34" charset="0"/>
                          <a:ea typeface="Tahoma" panose="020B0604030504040204" pitchFamily="34" charset="0"/>
                          <a:cs typeface="Tahoma" panose="020B0604030504040204" pitchFamily="34" charset="0"/>
                        </a:rPr>
                        <a:t>Manufacturer specific</a:t>
                      </a:r>
                      <a:endParaRPr lang="ko-KR" altLang="en-US" sz="1100" kern="120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graphicFrame>
        <p:nvGraphicFramePr>
          <p:cNvPr id="6" name="표 5"/>
          <p:cNvGraphicFramePr>
            <a:graphicFrameLocks noGrp="1"/>
          </p:cNvGraphicFramePr>
          <p:nvPr>
            <p:extLst>
              <p:ext uri="{D42A27DB-BD31-4B8C-83A1-F6EECF244321}">
                <p14:modId xmlns:p14="http://schemas.microsoft.com/office/powerpoint/2010/main" val="1336671562"/>
              </p:ext>
            </p:extLst>
          </p:nvPr>
        </p:nvGraphicFramePr>
        <p:xfrm>
          <a:off x="260648" y="3851920"/>
          <a:ext cx="6192688" cy="2878832"/>
        </p:xfrm>
        <a:graphic>
          <a:graphicData uri="http://schemas.openxmlformats.org/drawingml/2006/table">
            <a:tbl>
              <a:tblPr firstRow="1" bandRow="1">
                <a:tableStyleId>{5C22544A-7EE6-4342-B048-85BDC9FD1C3A}</a:tableStyleId>
              </a:tblPr>
              <a:tblGrid>
                <a:gridCol w="1008112"/>
                <a:gridCol w="5184576"/>
              </a:tblGrid>
              <a:tr h="288032">
                <a:tc>
                  <a:txBody>
                    <a:bodyPr/>
                    <a:lstStyle/>
                    <a:p>
                      <a:pPr marL="0" algn="l" defTabSz="914400" rtl="0" eaLnBrk="1" latinLnBrk="1" hangingPunct="1"/>
                      <a:r>
                        <a:rPr lang="en-US" altLang="ko-KR" sz="1100" kern="1200" dirty="0" smtClean="0">
                          <a:solidFill>
                            <a:schemeClr val="tx1"/>
                          </a:solidFill>
                          <a:latin typeface="Tahoma" panose="020B0604030504040204" pitchFamily="34" charset="0"/>
                          <a:ea typeface="Tahoma" panose="020B0604030504040204" pitchFamily="34" charset="0"/>
                          <a:cs typeface="Tahoma" panose="020B0604030504040204" pitchFamily="34" charset="0"/>
                        </a:rPr>
                        <a:t>Code(bits)</a:t>
                      </a:r>
                      <a:endParaRPr lang="ko-KR" altLang="en-US" sz="1100" kern="120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marL="0" algn="l" defTabSz="914400" rtl="0" eaLnBrk="1" latinLnBrk="1" hangingPunct="1"/>
                      <a:r>
                        <a:rPr lang="en-US" altLang="ko-KR" sz="1100" kern="1200" dirty="0" smtClean="0">
                          <a:solidFill>
                            <a:schemeClr val="tx1"/>
                          </a:solidFill>
                          <a:latin typeface="Tahoma" panose="020B0604030504040204" pitchFamily="34" charset="0"/>
                          <a:ea typeface="Tahoma" panose="020B0604030504040204" pitchFamily="34" charset="0"/>
                          <a:cs typeface="Tahoma" panose="020B0604030504040204" pitchFamily="34" charset="0"/>
                        </a:rPr>
                        <a:t>Description</a:t>
                      </a:r>
                      <a:endParaRPr lang="ko-KR" altLang="en-US" sz="1100" kern="120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r>
              <a:tr h="0">
                <a:tc>
                  <a:txBody>
                    <a:bodyPr/>
                    <a:lstStyle/>
                    <a:p>
                      <a:pPr marL="0" algn="l" defTabSz="914400" rtl="0" eaLnBrk="1" latinLnBrk="1" hangingPunct="1"/>
                      <a:r>
                        <a:rPr lang="en-US" altLang="ko-KR" sz="1100" kern="1200" dirty="0" smtClean="0">
                          <a:solidFill>
                            <a:schemeClr val="tx1"/>
                          </a:solidFill>
                          <a:latin typeface="Tahoma" panose="020B0604030504040204" pitchFamily="34" charset="0"/>
                          <a:ea typeface="Tahoma" panose="020B0604030504040204" pitchFamily="34" charset="0"/>
                          <a:cs typeface="Tahoma" panose="020B0604030504040204" pitchFamily="34" charset="0"/>
                        </a:rPr>
                        <a:t>00h</a:t>
                      </a:r>
                      <a:endParaRPr lang="ko-KR" altLang="en-US" sz="1100" kern="120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l" defTabSz="914400" rtl="0" eaLnBrk="1" latinLnBrk="1" hangingPunct="1"/>
                      <a:r>
                        <a:rPr lang="es-ES" altLang="ko-KR" sz="1100" kern="1200" dirty="0" smtClean="0">
                          <a:solidFill>
                            <a:schemeClr val="tx1"/>
                          </a:solidFill>
                          <a:latin typeface="Tahoma" panose="020B0604030504040204" pitchFamily="34" charset="0"/>
                          <a:ea typeface="Tahoma" panose="020B0604030504040204" pitchFamily="34" charset="0"/>
                          <a:cs typeface="Tahoma" panose="020B0604030504040204" pitchFamily="34" charset="0"/>
                        </a:rPr>
                        <a:t>No error</a:t>
                      </a:r>
                      <a:endParaRPr lang="ko-KR" altLang="en-US" sz="1100" kern="120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30277">
                <a:tc>
                  <a:txBody>
                    <a:bodyPr/>
                    <a:lstStyle/>
                    <a:p>
                      <a:pPr marL="0" algn="l" defTabSz="914400" rtl="0" eaLnBrk="1" latinLnBrk="1" hangingPunct="1"/>
                      <a:r>
                        <a:rPr lang="en-US" altLang="ko-KR" sz="1100" kern="1200" dirty="0" smtClean="0">
                          <a:solidFill>
                            <a:schemeClr val="tx1"/>
                          </a:solidFill>
                          <a:latin typeface="Tahoma" panose="020B0604030504040204" pitchFamily="34" charset="0"/>
                          <a:ea typeface="Tahoma" panose="020B0604030504040204" pitchFamily="34" charset="0"/>
                          <a:cs typeface="Tahoma" panose="020B0604030504040204" pitchFamily="34" charset="0"/>
                        </a:rPr>
                        <a:t>01h</a:t>
                      </a:r>
                      <a:endParaRPr lang="ko-KR" altLang="en-US" sz="1100" kern="120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l" defTabSz="914400" rtl="0" eaLnBrk="1" latinLnBrk="1" hangingPunct="1"/>
                      <a:r>
                        <a:rPr lang="es-ES" altLang="ko-KR" sz="1100" kern="1200" dirty="0" smtClean="0">
                          <a:solidFill>
                            <a:schemeClr val="tx1"/>
                          </a:solidFill>
                          <a:latin typeface="Tahoma" panose="020B0604030504040204" pitchFamily="34" charset="0"/>
                          <a:ea typeface="Tahoma" panose="020B0604030504040204" pitchFamily="34" charset="0"/>
                          <a:cs typeface="Tahoma" panose="020B0604030504040204" pitchFamily="34" charset="0"/>
                        </a:rPr>
                        <a:t>CAN bus warning</a:t>
                      </a:r>
                      <a:endParaRPr lang="ko-KR" altLang="en-US" sz="1100" kern="120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01474">
                <a:tc>
                  <a:txBody>
                    <a:bodyPr/>
                    <a:lstStyle/>
                    <a:p>
                      <a:pPr marL="0" algn="l" defTabSz="914400" rtl="0" eaLnBrk="1" latinLnBrk="1" hangingPunct="1"/>
                      <a:r>
                        <a:rPr lang="en-US" altLang="ko-KR" sz="1100" kern="1200" dirty="0" smtClean="0">
                          <a:solidFill>
                            <a:schemeClr val="tx1"/>
                          </a:solidFill>
                          <a:latin typeface="Tahoma" panose="020B0604030504040204" pitchFamily="34" charset="0"/>
                          <a:ea typeface="Tahoma" panose="020B0604030504040204" pitchFamily="34" charset="0"/>
                          <a:cs typeface="Tahoma" panose="020B0604030504040204" pitchFamily="34" charset="0"/>
                        </a:rPr>
                        <a:t>06h</a:t>
                      </a:r>
                      <a:endParaRPr lang="ko-KR" altLang="en-US" sz="1100" kern="120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l" defTabSz="914400" rtl="0" eaLnBrk="1" latinLnBrk="1" hangingPunct="1"/>
                      <a:r>
                        <a:rPr lang="en-US" altLang="ko-KR" sz="1100" kern="1200" dirty="0" smtClean="0">
                          <a:solidFill>
                            <a:schemeClr val="tx1"/>
                          </a:solidFill>
                          <a:latin typeface="Tahoma" panose="020B0604030504040204" pitchFamily="34" charset="0"/>
                          <a:ea typeface="Tahoma" panose="020B0604030504040204" pitchFamily="34" charset="0"/>
                          <a:cs typeface="Tahoma" panose="020B0604030504040204" pitchFamily="34" charset="0"/>
                        </a:rPr>
                        <a:t>CAN receive bus passive</a:t>
                      </a:r>
                      <a:endParaRPr lang="ko-KR" altLang="en-US" sz="1100" kern="120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72670">
                <a:tc>
                  <a:txBody>
                    <a:bodyPr/>
                    <a:lstStyle/>
                    <a:p>
                      <a:pPr marL="0" algn="l" defTabSz="914400" rtl="0" eaLnBrk="1" latinLnBrk="1" hangingPunct="1"/>
                      <a:r>
                        <a:rPr lang="en-US" altLang="ko-KR" sz="1100" kern="1200" dirty="0" smtClean="0">
                          <a:solidFill>
                            <a:schemeClr val="tx1"/>
                          </a:solidFill>
                          <a:latin typeface="Tahoma" panose="020B0604030504040204" pitchFamily="34" charset="0"/>
                          <a:ea typeface="Tahoma" panose="020B0604030504040204" pitchFamily="34" charset="0"/>
                          <a:cs typeface="Tahoma" panose="020B0604030504040204" pitchFamily="34" charset="0"/>
                        </a:rPr>
                        <a:t>07h</a:t>
                      </a:r>
                      <a:endParaRPr lang="ko-KR" altLang="en-US" sz="1100" kern="120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l" defTabSz="914400" rtl="0" eaLnBrk="1" latinLnBrk="1" hangingPunct="1"/>
                      <a:r>
                        <a:rPr lang="en-US" altLang="ko-KR" sz="1100" kern="1200" dirty="0" smtClean="0">
                          <a:solidFill>
                            <a:schemeClr val="tx1"/>
                          </a:solidFill>
                          <a:latin typeface="Tahoma" panose="020B0604030504040204" pitchFamily="34" charset="0"/>
                          <a:ea typeface="Tahoma" panose="020B0604030504040204" pitchFamily="34" charset="0"/>
                          <a:cs typeface="Tahoma" panose="020B0604030504040204" pitchFamily="34" charset="0"/>
                        </a:rPr>
                        <a:t>CAN transmit bus passive</a:t>
                      </a:r>
                      <a:endParaRPr lang="ko-KR" altLang="en-US" sz="1100" kern="120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43867">
                <a:tc>
                  <a:txBody>
                    <a:bodyPr/>
                    <a:lstStyle/>
                    <a:p>
                      <a:pPr marL="0" algn="l" defTabSz="914400" rtl="0" eaLnBrk="1" latinLnBrk="1" hangingPunct="1"/>
                      <a:r>
                        <a:rPr lang="en-US" altLang="ko-KR" sz="1100" kern="1200" dirty="0" smtClean="0">
                          <a:solidFill>
                            <a:schemeClr val="tx1"/>
                          </a:solidFill>
                          <a:latin typeface="Tahoma" panose="020B0604030504040204" pitchFamily="34" charset="0"/>
                          <a:ea typeface="Tahoma" panose="020B0604030504040204" pitchFamily="34" charset="0"/>
                          <a:cs typeface="Tahoma" panose="020B0604030504040204" pitchFamily="34" charset="0"/>
                        </a:rPr>
                        <a:t>12h</a:t>
                      </a:r>
                      <a:endParaRPr lang="ko-KR" altLang="en-US" sz="1100" kern="120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l" defTabSz="914400" rtl="0" eaLnBrk="1" latinLnBrk="1" hangingPunct="1"/>
                      <a:r>
                        <a:rPr lang="en-US" altLang="ko-KR" sz="1100" kern="1200" dirty="0" smtClean="0">
                          <a:solidFill>
                            <a:schemeClr val="tx1"/>
                          </a:solidFill>
                          <a:latin typeface="Tahoma" panose="020B0604030504040204" pitchFamily="34" charset="0"/>
                          <a:ea typeface="Tahoma" panose="020B0604030504040204" pitchFamily="34" charset="0"/>
                          <a:cs typeface="Tahoma" panose="020B0604030504040204" pitchFamily="34" charset="0"/>
                        </a:rPr>
                        <a:t>CAN transmit bus is off</a:t>
                      </a:r>
                      <a:endParaRPr lang="ko-KR" altLang="en-US" sz="1100" kern="120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0">
                <a:tc>
                  <a:txBody>
                    <a:bodyPr/>
                    <a:lstStyle/>
                    <a:p>
                      <a:pPr marL="0" algn="l" defTabSz="914400" rtl="0" eaLnBrk="1" latinLnBrk="1" hangingPunct="1"/>
                      <a:r>
                        <a:rPr lang="en-US" altLang="ko-KR" sz="1100" kern="1200" dirty="0" smtClean="0">
                          <a:solidFill>
                            <a:schemeClr val="tx1"/>
                          </a:solidFill>
                          <a:latin typeface="Tahoma" panose="020B0604030504040204" pitchFamily="34" charset="0"/>
                          <a:ea typeface="Tahoma" panose="020B0604030504040204" pitchFamily="34" charset="0"/>
                          <a:cs typeface="Tahoma" panose="020B0604030504040204" pitchFamily="34" charset="0"/>
                        </a:rPr>
                        <a:t>14h</a:t>
                      </a:r>
                      <a:endParaRPr lang="ko-KR" altLang="en-US" sz="1100" kern="120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l" defTabSz="914400" rtl="0" eaLnBrk="1" latinLnBrk="1" hangingPunct="1"/>
                      <a:r>
                        <a:rPr lang="en-US" altLang="ko-KR" sz="1100" kern="1200" dirty="0" smtClean="0">
                          <a:solidFill>
                            <a:schemeClr val="tx1"/>
                          </a:solidFill>
                          <a:latin typeface="Tahoma" panose="020B0604030504040204" pitchFamily="34" charset="0"/>
                          <a:ea typeface="Tahoma" panose="020B0604030504040204" pitchFamily="34" charset="0"/>
                          <a:cs typeface="Tahoma" panose="020B0604030504040204" pitchFamily="34" charset="0"/>
                        </a:rPr>
                        <a:t>CAN receive buffer has overflowed</a:t>
                      </a:r>
                      <a:endParaRPr lang="ko-KR" altLang="en-US" sz="1100" kern="120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0">
                <a:tc>
                  <a:txBody>
                    <a:bodyPr/>
                    <a:lstStyle/>
                    <a:p>
                      <a:pPr marL="0" algn="l" defTabSz="914400" rtl="0" eaLnBrk="1" latinLnBrk="1" hangingPunct="1"/>
                      <a:r>
                        <a:rPr lang="en-US" altLang="ko-KR" sz="1100" kern="1200" dirty="0" smtClean="0">
                          <a:solidFill>
                            <a:schemeClr val="tx1"/>
                          </a:solidFill>
                          <a:latin typeface="Tahoma" panose="020B0604030504040204" pitchFamily="34" charset="0"/>
                          <a:ea typeface="Tahoma" panose="020B0604030504040204" pitchFamily="34" charset="0"/>
                          <a:cs typeface="Tahoma" panose="020B0604030504040204" pitchFamily="34" charset="0"/>
                        </a:rPr>
                        <a:t>18h</a:t>
                      </a:r>
                      <a:endParaRPr lang="ko-KR" altLang="en-US" sz="1100" kern="120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l" defTabSz="914400" rtl="0" eaLnBrk="1" latinLnBrk="1" hangingPunct="1"/>
                      <a:r>
                        <a:rPr lang="en-US" altLang="ko-KR" sz="1100" kern="1200" dirty="0" smtClean="0">
                          <a:solidFill>
                            <a:schemeClr val="tx1"/>
                          </a:solidFill>
                          <a:latin typeface="Tahoma" panose="020B0604030504040204" pitchFamily="34" charset="0"/>
                          <a:ea typeface="Tahoma" panose="020B0604030504040204" pitchFamily="34" charset="0"/>
                          <a:cs typeface="Tahoma" panose="020B0604030504040204" pitchFamily="34" charset="0"/>
                        </a:rPr>
                        <a:t>SYNC message timeout</a:t>
                      </a:r>
                      <a:endParaRPr lang="ko-KR" altLang="en-US" sz="1100" kern="120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0">
                <a:tc>
                  <a:txBody>
                    <a:bodyPr/>
                    <a:lstStyle/>
                    <a:p>
                      <a:pPr marL="0" algn="l" defTabSz="914400" rtl="0" eaLnBrk="1" latinLnBrk="1" hangingPunct="1"/>
                      <a:r>
                        <a:rPr lang="en-US" altLang="ko-KR" sz="1100" kern="1200" dirty="0" smtClean="0">
                          <a:solidFill>
                            <a:schemeClr val="tx1"/>
                          </a:solidFill>
                          <a:latin typeface="Tahoma" panose="020B0604030504040204" pitchFamily="34" charset="0"/>
                          <a:ea typeface="Tahoma" panose="020B0604030504040204" pitchFamily="34" charset="0"/>
                          <a:cs typeface="Tahoma" panose="020B0604030504040204" pitchFamily="34" charset="0"/>
                        </a:rPr>
                        <a:t>19h</a:t>
                      </a:r>
                      <a:endParaRPr lang="ko-KR" altLang="en-US" sz="1100" kern="120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l" defTabSz="914400" rtl="0" eaLnBrk="1" latinLnBrk="1" hangingPunct="1"/>
                      <a:r>
                        <a:rPr lang="en-US" altLang="ko-KR" sz="1100" kern="1200" dirty="0" smtClean="0">
                          <a:solidFill>
                            <a:schemeClr val="tx1"/>
                          </a:solidFill>
                          <a:latin typeface="Tahoma" panose="020B0604030504040204" pitchFamily="34" charset="0"/>
                          <a:ea typeface="Tahoma" panose="020B0604030504040204" pitchFamily="34" charset="0"/>
                          <a:cs typeface="Tahoma" panose="020B0604030504040204" pitchFamily="34" charset="0"/>
                        </a:rPr>
                        <a:t>Unexpected SYNC data length</a:t>
                      </a:r>
                      <a:endParaRPr lang="ko-KR" altLang="en-US" sz="1100" kern="120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33172">
                <a:tc>
                  <a:txBody>
                    <a:bodyPr/>
                    <a:lstStyle/>
                    <a:p>
                      <a:pPr marL="0" algn="l" defTabSz="914400" rtl="0" eaLnBrk="1" latinLnBrk="1" hangingPunct="1"/>
                      <a:r>
                        <a:rPr lang="en-US" altLang="ko-KR" sz="1100" kern="1200" dirty="0" smtClean="0">
                          <a:solidFill>
                            <a:schemeClr val="tx1"/>
                          </a:solidFill>
                          <a:latin typeface="Tahoma" panose="020B0604030504040204" pitchFamily="34" charset="0"/>
                          <a:ea typeface="Tahoma" panose="020B0604030504040204" pitchFamily="34" charset="0"/>
                          <a:cs typeface="Tahoma" panose="020B0604030504040204" pitchFamily="34" charset="0"/>
                        </a:rPr>
                        <a:t>1Ah</a:t>
                      </a:r>
                      <a:endParaRPr lang="ko-KR" altLang="en-US" sz="1100" kern="120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l" defTabSz="914400" rtl="0" eaLnBrk="1" latinLnBrk="1" hangingPunct="1"/>
                      <a:r>
                        <a:rPr lang="en-US" altLang="ko-KR" sz="1100" kern="1200" dirty="0" smtClean="0">
                          <a:solidFill>
                            <a:schemeClr val="tx1"/>
                          </a:solidFill>
                          <a:latin typeface="Tahoma" panose="020B0604030504040204" pitchFamily="34" charset="0"/>
                          <a:ea typeface="Tahoma" panose="020B0604030504040204" pitchFamily="34" charset="0"/>
                          <a:cs typeface="Tahoma" panose="020B0604030504040204" pitchFamily="34" charset="0"/>
                        </a:rPr>
                        <a:t>Error with PDO mapping</a:t>
                      </a:r>
                      <a:endParaRPr lang="ko-KR" altLang="en-US" sz="1100" kern="120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07264">
                <a:tc>
                  <a:txBody>
                    <a:bodyPr/>
                    <a:lstStyle/>
                    <a:p>
                      <a:pPr marL="0" algn="l" defTabSz="914400" rtl="0" eaLnBrk="1" latinLnBrk="1" hangingPunct="1"/>
                      <a:r>
                        <a:rPr lang="en-US" altLang="ko-KR" sz="1100" kern="1200" dirty="0" smtClean="0">
                          <a:solidFill>
                            <a:schemeClr val="tx1"/>
                          </a:solidFill>
                          <a:latin typeface="Tahoma" panose="020B0604030504040204" pitchFamily="34" charset="0"/>
                          <a:ea typeface="Tahoma" panose="020B0604030504040204" pitchFamily="34" charset="0"/>
                          <a:cs typeface="Tahoma" panose="020B0604030504040204" pitchFamily="34" charset="0"/>
                        </a:rPr>
                        <a:t>20h</a:t>
                      </a:r>
                      <a:endParaRPr lang="ko-KR" altLang="en-US" sz="1100" kern="120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l" defTabSz="914400" rtl="0" eaLnBrk="1" latinLnBrk="1" hangingPunct="1"/>
                      <a:r>
                        <a:rPr lang="en-US" altLang="ko-KR" sz="1100" kern="1200" dirty="0" smtClean="0">
                          <a:solidFill>
                            <a:schemeClr val="tx1"/>
                          </a:solidFill>
                          <a:latin typeface="Tahoma" panose="020B0604030504040204" pitchFamily="34" charset="0"/>
                          <a:ea typeface="Tahoma" panose="020B0604030504040204" pitchFamily="34" charset="0"/>
                          <a:cs typeface="Tahoma" panose="020B0604030504040204" pitchFamily="34" charset="0"/>
                        </a:rPr>
                        <a:t>Emergency buffer is full</a:t>
                      </a:r>
                      <a:endParaRPr lang="ko-KR" altLang="en-US" sz="1100" kern="1200" dirty="0">
                        <a:solidFill>
                          <a:schemeClr val="tx1"/>
                        </a:solidFill>
                        <a:latin typeface="Tahoma" panose="020B0604030504040204" pitchFamily="34" charset="0"/>
                        <a:ea typeface="Tahoma" panose="020B0604030504040204" pitchFamily="34" charset="0"/>
                        <a:cs typeface="Tahom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val="37671544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16632" y="611560"/>
            <a:ext cx="6552728" cy="3046988"/>
          </a:xfrm>
          <a:prstGeom prst="rect">
            <a:avLst/>
          </a:prstGeom>
        </p:spPr>
        <p:txBody>
          <a:bodyPr wrap="square">
            <a:spAutoFit/>
          </a:bodyPr>
          <a:lstStyle/>
          <a:p>
            <a:endParaRPr lang="ko-KR" altLang="en-US" sz="1200" dirty="0">
              <a:latin typeface="Tahoma" panose="020B0604030504040204" pitchFamily="34" charset="0"/>
              <a:cs typeface="Tahoma" panose="020B0604030504040204" pitchFamily="34" charset="0"/>
            </a:endParaRPr>
          </a:p>
          <a:p>
            <a:r>
              <a:rPr lang="en-US" altLang="ko-KR" sz="1600" b="1" dirty="0" smtClean="0">
                <a:latin typeface="Tahoma" panose="020B0604030504040204" pitchFamily="34" charset="0"/>
                <a:cs typeface="Tahoma" panose="020B0604030504040204" pitchFamily="34" charset="0"/>
              </a:rPr>
              <a:t>&lt;  </a:t>
            </a:r>
            <a:r>
              <a:rPr lang="ko-KR" altLang="en-US" sz="1600" b="1" dirty="0" smtClean="0">
                <a:latin typeface="Tahoma" panose="020B0604030504040204" pitchFamily="34" charset="0"/>
                <a:cs typeface="Tahoma" panose="020B0604030504040204" pitchFamily="34" charset="0"/>
              </a:rPr>
              <a:t>Failure monitoring  </a:t>
            </a:r>
            <a:r>
              <a:rPr lang="en-US" altLang="ko-KR" sz="1600" b="1" dirty="0" smtClean="0">
                <a:latin typeface="Tahoma" panose="020B0604030504040204" pitchFamily="34" charset="0"/>
                <a:cs typeface="Tahoma" panose="020B0604030504040204" pitchFamily="34" charset="0"/>
              </a:rPr>
              <a:t>&gt;</a:t>
            </a:r>
            <a:endParaRPr lang="en-US" altLang="ko-KR" sz="1600" dirty="0" smtClean="0">
              <a:latin typeface="Tahoma" panose="020B0604030504040204" pitchFamily="34" charset="0"/>
              <a:cs typeface="Tahoma" panose="020B0604030504040204" pitchFamily="34" charset="0"/>
            </a:endParaRPr>
          </a:p>
          <a:p>
            <a:r>
              <a:rPr lang="ko-KR" altLang="en-US" sz="1200" dirty="0" smtClean="0">
                <a:latin typeface="Tahoma" panose="020B0604030504040204" pitchFamily="34" charset="0"/>
                <a:cs typeface="Tahoma" panose="020B0604030504040204" pitchFamily="34" charset="0"/>
              </a:rPr>
              <a:t> Failure </a:t>
            </a:r>
            <a:r>
              <a:rPr lang="ko-KR" altLang="en-US" sz="1200" dirty="0">
                <a:latin typeface="Tahoma" panose="020B0604030504040204" pitchFamily="34" charset="0"/>
                <a:cs typeface="Tahoma" panose="020B0604030504040204" pitchFamily="34" charset="0"/>
              </a:rPr>
              <a:t>monitoring functions </a:t>
            </a:r>
            <a:r>
              <a:rPr lang="ko-KR" altLang="en-US" sz="1200" dirty="0" smtClean="0">
                <a:latin typeface="Tahoma" panose="020B0604030504040204" pitchFamily="34" charset="0"/>
                <a:cs typeface="Tahoma" panose="020B0604030504040204" pitchFamily="34" charset="0"/>
              </a:rPr>
              <a:t>Heartbeat monitoring </a:t>
            </a:r>
            <a:r>
              <a:rPr lang="ko-KR" altLang="en-US" sz="1200" dirty="0">
                <a:latin typeface="Tahoma" panose="020B0604030504040204" pitchFamily="34" charset="0"/>
                <a:cs typeface="Tahoma" panose="020B0604030504040204" pitchFamily="34" charset="0"/>
              </a:rPr>
              <a:t>methods can be used.</a:t>
            </a:r>
          </a:p>
          <a:p>
            <a:endParaRPr lang="ko-KR" altLang="en-US" sz="1200" dirty="0">
              <a:latin typeface="Tahoma" panose="020B0604030504040204" pitchFamily="34" charset="0"/>
              <a:cs typeface="Tahoma" panose="020B0604030504040204" pitchFamily="34" charset="0"/>
            </a:endParaRPr>
          </a:p>
          <a:p>
            <a:r>
              <a:rPr lang="en-US" altLang="ko-KR" sz="1600" b="1" dirty="0" smtClean="0">
                <a:latin typeface="Tahoma" panose="020B0604030504040204" pitchFamily="34" charset="0"/>
                <a:cs typeface="Tahoma" panose="020B0604030504040204" pitchFamily="34" charset="0"/>
              </a:rPr>
              <a:t>&lt;  </a:t>
            </a:r>
            <a:r>
              <a:rPr lang="ko-KR" altLang="en-US" sz="1600" b="1" dirty="0" smtClean="0">
                <a:latin typeface="Tahoma" panose="020B0604030504040204" pitchFamily="34" charset="0"/>
                <a:cs typeface="Tahoma" panose="020B0604030504040204" pitchFamily="34" charset="0"/>
              </a:rPr>
              <a:t>Heartbeat  </a:t>
            </a:r>
            <a:r>
              <a:rPr lang="en-US" altLang="ko-KR" sz="1600" b="1" dirty="0" smtClean="0">
                <a:latin typeface="Tahoma" panose="020B0604030504040204" pitchFamily="34" charset="0"/>
                <a:cs typeface="Tahoma" panose="020B0604030504040204" pitchFamily="34" charset="0"/>
              </a:rPr>
              <a:t>&gt;</a:t>
            </a:r>
            <a:endParaRPr lang="en-US" altLang="ko-KR" sz="1600" dirty="0" smtClean="0">
              <a:latin typeface="Tahoma" panose="020B0604030504040204" pitchFamily="34" charset="0"/>
              <a:cs typeface="Tahoma" panose="020B0604030504040204" pitchFamily="34" charset="0"/>
            </a:endParaRPr>
          </a:p>
          <a:p>
            <a:r>
              <a:rPr lang="ko-KR" altLang="en-US" sz="1200" dirty="0" smtClean="0">
                <a:latin typeface="Tahoma" panose="020B0604030504040204" pitchFamily="34" charset="0"/>
                <a:cs typeface="Tahoma" panose="020B0604030504040204" pitchFamily="34" charset="0"/>
              </a:rPr>
              <a:t> Heartbeat </a:t>
            </a:r>
            <a:r>
              <a:rPr lang="ko-KR" altLang="en-US" sz="1200" dirty="0">
                <a:latin typeface="Tahoma" panose="020B0604030504040204" pitchFamily="34" charset="0"/>
                <a:cs typeface="Tahoma" panose="020B0604030504040204" pitchFamily="34" charset="0"/>
              </a:rPr>
              <a:t>is a failure monitoring mechanism which functions without RTR telegrams.</a:t>
            </a:r>
          </a:p>
          <a:p>
            <a:r>
              <a:rPr lang="ko-KR" altLang="en-US" sz="1200" dirty="0">
                <a:latin typeface="Tahoma" panose="020B0604030504040204" pitchFamily="34" charset="0"/>
                <a:cs typeface="Tahoma" panose="020B0604030504040204" pitchFamily="34" charset="0"/>
              </a:rPr>
              <a:t>For this purpose the inclinometer cyclically sends a Heartbeat message which contains the status of the device. The master is able to monitor these telegrams. Heartbeat is activated as soon as a value greater than „0“ is entered into the register Heartbeat Interval Time (1017h).</a:t>
            </a:r>
          </a:p>
          <a:p>
            <a:endParaRPr lang="ko-KR" altLang="en-US" sz="1200" dirty="0">
              <a:latin typeface="Tahoma" panose="020B0604030504040204" pitchFamily="34" charset="0"/>
              <a:cs typeface="Tahoma" panose="020B0604030504040204" pitchFamily="34" charset="0"/>
            </a:endParaRPr>
          </a:p>
          <a:p>
            <a:r>
              <a:rPr lang="en-US" altLang="ko-KR" sz="1600" b="1" dirty="0" smtClean="0">
                <a:latin typeface="Tahoma" panose="020B0604030504040204" pitchFamily="34" charset="0"/>
                <a:ea typeface="Tahoma" panose="020B0604030504040204" pitchFamily="34" charset="0"/>
                <a:cs typeface="Tahoma" panose="020B0604030504040204" pitchFamily="34" charset="0"/>
              </a:rPr>
              <a:t>&lt;  </a:t>
            </a:r>
            <a:r>
              <a:rPr lang="ko-KR" altLang="en-US" sz="1600" b="1" dirty="0" smtClean="0">
                <a:latin typeface="Tahoma" panose="020B0604030504040204" pitchFamily="34" charset="0"/>
                <a:cs typeface="Tahoma" panose="020B0604030504040204" pitchFamily="34" charset="0"/>
              </a:rPr>
              <a:t>COB I</a:t>
            </a:r>
            <a:r>
              <a:rPr lang="en-US" altLang="ko-KR" sz="1600" b="1" dirty="0" smtClean="0">
                <a:latin typeface="Tahoma" panose="020B0604030504040204" pitchFamily="34" charset="0"/>
                <a:ea typeface="Tahoma" panose="020B0604030504040204" pitchFamily="34" charset="0"/>
                <a:cs typeface="Tahoma" panose="020B0604030504040204" pitchFamily="34" charset="0"/>
              </a:rPr>
              <a:t>d</a:t>
            </a:r>
            <a:r>
              <a:rPr lang="ko-KR" altLang="en-US" sz="1600" b="1" dirty="0" smtClean="0">
                <a:latin typeface="Tahoma" panose="020B0604030504040204" pitchFamily="34" charset="0"/>
                <a:cs typeface="Tahoma" panose="020B0604030504040204" pitchFamily="34" charset="0"/>
              </a:rPr>
              <a:t>s  </a:t>
            </a:r>
            <a:r>
              <a:rPr lang="en-US" altLang="ko-KR" sz="1600" b="1" dirty="0" smtClean="0">
                <a:latin typeface="Tahoma" panose="020B0604030504040204" pitchFamily="34" charset="0"/>
                <a:ea typeface="Tahoma" panose="020B0604030504040204" pitchFamily="34" charset="0"/>
                <a:cs typeface="Tahoma" panose="020B0604030504040204" pitchFamily="34" charset="0"/>
              </a:rPr>
              <a:t>&gt;</a:t>
            </a:r>
            <a:endParaRPr lang="ko-KR" altLang="en-US" sz="1600" b="1" dirty="0">
              <a:latin typeface="Tahoma" panose="020B0604030504040204" pitchFamily="34" charset="0"/>
              <a:cs typeface="Tahoma" panose="020B0604030504040204" pitchFamily="34" charset="0"/>
            </a:endParaRPr>
          </a:p>
          <a:p>
            <a:r>
              <a:rPr lang="ko-KR" altLang="en-US" sz="1200" dirty="0" smtClean="0">
                <a:latin typeface="Tahoma" panose="020B0604030504040204" pitchFamily="34" charset="0"/>
                <a:cs typeface="Tahoma" panose="020B0604030504040204" pitchFamily="34" charset="0"/>
              </a:rPr>
              <a:t> The </a:t>
            </a:r>
            <a:r>
              <a:rPr lang="ko-KR" altLang="en-US" sz="1200" dirty="0">
                <a:latin typeface="Tahoma" panose="020B0604030504040204" pitchFamily="34" charset="0"/>
                <a:cs typeface="Tahoma" panose="020B0604030504040204" pitchFamily="34" charset="0"/>
              </a:rPr>
              <a:t>CAN identifiers of the communication objects are set according to the predefined connection set at each reset (communication, application and hardware reset) depending on the preset Node ID (2000h</a:t>
            </a:r>
            <a:r>
              <a:rPr lang="ko-KR" altLang="en-US" sz="1200" dirty="0" smtClean="0">
                <a:latin typeface="Tahoma" panose="020B0604030504040204" pitchFamily="34" charset="0"/>
                <a:cs typeface="Tahoma" panose="020B0604030504040204" pitchFamily="34" charset="0"/>
              </a:rPr>
              <a:t>). Table </a:t>
            </a:r>
            <a:r>
              <a:rPr lang="ko-KR" altLang="en-US" sz="1200" dirty="0">
                <a:latin typeface="Tahoma" panose="020B0604030504040204" pitchFamily="34" charset="0"/>
                <a:cs typeface="Tahoma" panose="020B0604030504040204" pitchFamily="34" charset="0"/>
              </a:rPr>
              <a:t>10 displays the basis for calculation and example values (Node ID = 10).</a:t>
            </a:r>
          </a:p>
        </p:txBody>
      </p:sp>
      <p:graphicFrame>
        <p:nvGraphicFramePr>
          <p:cNvPr id="6" name="Table 5"/>
          <p:cNvGraphicFramePr>
            <a:graphicFrameLocks noGrp="1"/>
          </p:cNvGraphicFramePr>
          <p:nvPr>
            <p:extLst>
              <p:ext uri="{D42A27DB-BD31-4B8C-83A1-F6EECF244321}">
                <p14:modId xmlns:p14="http://schemas.microsoft.com/office/powerpoint/2010/main" val="1321382831"/>
              </p:ext>
            </p:extLst>
          </p:nvPr>
        </p:nvGraphicFramePr>
        <p:xfrm>
          <a:off x="188640" y="3779912"/>
          <a:ext cx="6480720" cy="1685674"/>
        </p:xfrm>
        <a:graphic>
          <a:graphicData uri="http://schemas.openxmlformats.org/drawingml/2006/table">
            <a:tbl>
              <a:tblPr firstRow="1" firstCol="1" lastRow="1" lastCol="1" bandRow="1" bandCol="1">
                <a:tableStyleId>{5C22544A-7EE6-4342-B048-85BDC9FD1C3A}</a:tableStyleId>
              </a:tblPr>
              <a:tblGrid>
                <a:gridCol w="2160240"/>
                <a:gridCol w="2160240"/>
                <a:gridCol w="2160240"/>
              </a:tblGrid>
              <a:tr h="376797">
                <a:tc>
                  <a:txBody>
                    <a:bodyPr/>
                    <a:lstStyle/>
                    <a:p>
                      <a:pPr marL="43180" marR="116840">
                        <a:spcBef>
                          <a:spcPts val="355"/>
                        </a:spcBef>
                        <a:spcAft>
                          <a:spcPts val="0"/>
                        </a:spcAft>
                      </a:pPr>
                      <a:r>
                        <a:rPr lang="en-US" sz="1100" b="1" dirty="0">
                          <a:solidFill>
                            <a:schemeClr val="tx1"/>
                          </a:solidFill>
                          <a:effectLst/>
                          <a:latin typeface="Tahoma" panose="020B0604030504040204" pitchFamily="34" charset="0"/>
                          <a:ea typeface="Tahoma" panose="020B0604030504040204" pitchFamily="34" charset="0"/>
                          <a:cs typeface="Tahoma" panose="020B0604030504040204" pitchFamily="34" charset="0"/>
                        </a:rPr>
                        <a:t>Communication object</a:t>
                      </a:r>
                      <a:endParaRPr lang="ko-KR" sz="1100" b="1" dirty="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40640" marR="202565">
                        <a:spcBef>
                          <a:spcPts val="355"/>
                        </a:spcBef>
                        <a:spcAft>
                          <a:spcPts val="0"/>
                        </a:spcAft>
                      </a:pPr>
                      <a:r>
                        <a:rPr lang="en-US" sz="1100" b="1" dirty="0">
                          <a:solidFill>
                            <a:schemeClr val="tx1"/>
                          </a:solidFill>
                          <a:effectLst/>
                          <a:latin typeface="Tahoma" panose="020B0604030504040204" pitchFamily="34" charset="0"/>
                          <a:ea typeface="Tahoma" panose="020B0604030504040204" pitchFamily="34" charset="0"/>
                          <a:cs typeface="Tahoma" panose="020B0604030504040204" pitchFamily="34" charset="0"/>
                        </a:rPr>
                        <a:t>Calculation of COB ID</a:t>
                      </a:r>
                      <a:endParaRPr lang="ko-KR" sz="1100" b="1" dirty="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40640" marR="344805">
                        <a:spcBef>
                          <a:spcPts val="355"/>
                        </a:spcBef>
                        <a:spcAft>
                          <a:spcPts val="0"/>
                        </a:spcAft>
                      </a:pPr>
                      <a:r>
                        <a:rPr lang="en-US" sz="1100" b="1" dirty="0">
                          <a:solidFill>
                            <a:schemeClr val="tx1"/>
                          </a:solidFill>
                          <a:effectLst/>
                          <a:latin typeface="Tahoma" panose="020B0604030504040204" pitchFamily="34" charset="0"/>
                          <a:ea typeface="Tahoma" panose="020B0604030504040204" pitchFamily="34" charset="0"/>
                          <a:cs typeface="Tahoma" panose="020B0604030504040204" pitchFamily="34" charset="0"/>
                        </a:rPr>
                        <a:t>Example </a:t>
                      </a:r>
                      <a:r>
                        <a:rPr lang="en-US" sz="1100" b="1" dirty="0" smtClean="0">
                          <a:solidFill>
                            <a:schemeClr val="tx1"/>
                          </a:solidFill>
                          <a:effectLst/>
                          <a:latin typeface="Tahoma" panose="020B0604030504040204" pitchFamily="34" charset="0"/>
                          <a:ea typeface="Tahoma" panose="020B0604030504040204" pitchFamily="34" charset="0"/>
                          <a:cs typeface="Tahoma" panose="020B0604030504040204" pitchFamily="34" charset="0"/>
                        </a:rPr>
                        <a:t>value</a:t>
                      </a:r>
                      <a:br>
                        <a:rPr lang="en-US" sz="1100" b="1" dirty="0" smtClean="0">
                          <a:solidFill>
                            <a:schemeClr val="tx1"/>
                          </a:solidFill>
                          <a:effectLst/>
                          <a:latin typeface="Tahoma" panose="020B0604030504040204" pitchFamily="34" charset="0"/>
                          <a:ea typeface="Tahoma" panose="020B0604030504040204" pitchFamily="34" charset="0"/>
                          <a:cs typeface="Tahoma" panose="020B0604030504040204" pitchFamily="34" charset="0"/>
                        </a:rPr>
                      </a:br>
                      <a:r>
                        <a:rPr lang="en-US" sz="1100" b="1" dirty="0" smtClean="0">
                          <a:solidFill>
                            <a:schemeClr val="tx1"/>
                          </a:solidFill>
                          <a:effectLst/>
                          <a:latin typeface="Tahoma" panose="020B0604030504040204" pitchFamily="34" charset="0"/>
                          <a:ea typeface="Tahoma" panose="020B0604030504040204" pitchFamily="34" charset="0"/>
                          <a:cs typeface="Tahoma" panose="020B0604030504040204" pitchFamily="34" charset="0"/>
                        </a:rPr>
                        <a:t>(Node </a:t>
                      </a:r>
                      <a:r>
                        <a:rPr lang="en-US" sz="1100" b="1" dirty="0">
                          <a:solidFill>
                            <a:schemeClr val="tx1"/>
                          </a:solidFill>
                          <a:effectLst/>
                          <a:latin typeface="Tahoma" panose="020B0604030504040204" pitchFamily="34" charset="0"/>
                          <a:ea typeface="Tahoma" panose="020B0604030504040204" pitchFamily="34" charset="0"/>
                          <a:cs typeface="Tahoma" panose="020B0604030504040204" pitchFamily="34" charset="0"/>
                        </a:rPr>
                        <a:t>ID = 10)</a:t>
                      </a:r>
                      <a:endParaRPr lang="ko-KR" sz="1100" b="1" dirty="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r>
              <a:tr h="179835">
                <a:tc>
                  <a:txBody>
                    <a:bodyPr/>
                    <a:lstStyle/>
                    <a:p>
                      <a:pPr marL="43180" marR="116840">
                        <a:spcBef>
                          <a:spcPts val="385"/>
                        </a:spcBef>
                        <a:spcAft>
                          <a:spcPts val="0"/>
                        </a:spcAft>
                      </a:pPr>
                      <a:r>
                        <a:rPr lang="en-US" sz="1050" b="0" dirty="0">
                          <a:solidFill>
                            <a:schemeClr val="tx1"/>
                          </a:solidFill>
                          <a:effectLst/>
                          <a:latin typeface="Tahoma" panose="020B0604030504040204" pitchFamily="34" charset="0"/>
                          <a:ea typeface="Tahoma" panose="020B0604030504040204" pitchFamily="34" charset="0"/>
                          <a:cs typeface="Tahoma" panose="020B0604030504040204" pitchFamily="34" charset="0"/>
                        </a:rPr>
                        <a:t>NMT</a:t>
                      </a:r>
                      <a:endParaRPr lang="ko-KR" sz="1050" b="0" dirty="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marR="202565">
                        <a:spcBef>
                          <a:spcPts val="385"/>
                        </a:spcBef>
                        <a:spcAft>
                          <a:spcPts val="0"/>
                        </a:spcAft>
                      </a:pPr>
                      <a:r>
                        <a:rPr lang="en-US" sz="1050" b="0" dirty="0">
                          <a:solidFill>
                            <a:schemeClr val="tx1"/>
                          </a:solidFill>
                          <a:effectLst/>
                          <a:latin typeface="Tahoma" panose="020B0604030504040204" pitchFamily="34" charset="0"/>
                          <a:ea typeface="Tahoma" panose="020B0604030504040204" pitchFamily="34" charset="0"/>
                          <a:cs typeface="Tahoma" panose="020B0604030504040204" pitchFamily="34" charset="0"/>
                        </a:rPr>
                        <a:t>0h</a:t>
                      </a:r>
                      <a:endParaRPr lang="ko-KR" sz="1050" b="0" dirty="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marR="344805">
                        <a:spcBef>
                          <a:spcPts val="385"/>
                        </a:spcBef>
                        <a:spcAft>
                          <a:spcPts val="0"/>
                        </a:spcAft>
                      </a:pPr>
                      <a:r>
                        <a:rPr lang="en-US" sz="1050" b="0">
                          <a:solidFill>
                            <a:schemeClr val="tx1"/>
                          </a:solidFill>
                          <a:effectLst/>
                          <a:latin typeface="Tahoma" panose="020B0604030504040204" pitchFamily="34" charset="0"/>
                          <a:ea typeface="Tahoma" panose="020B0604030504040204" pitchFamily="34" charset="0"/>
                          <a:cs typeface="Tahoma" panose="020B0604030504040204" pitchFamily="34" charset="0"/>
                        </a:rPr>
                        <a:t>0h</a:t>
                      </a:r>
                      <a:endParaRPr lang="ko-KR" sz="1050" b="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79835">
                <a:tc>
                  <a:txBody>
                    <a:bodyPr/>
                    <a:lstStyle/>
                    <a:p>
                      <a:pPr marL="43180" marR="116840">
                        <a:spcBef>
                          <a:spcPts val="385"/>
                        </a:spcBef>
                        <a:spcAft>
                          <a:spcPts val="0"/>
                        </a:spcAft>
                      </a:pPr>
                      <a:r>
                        <a:rPr lang="en-US" sz="1050" b="0" dirty="0">
                          <a:solidFill>
                            <a:schemeClr val="tx1"/>
                          </a:solidFill>
                          <a:effectLst/>
                          <a:latin typeface="Tahoma" panose="020B0604030504040204" pitchFamily="34" charset="0"/>
                          <a:ea typeface="Tahoma" panose="020B0604030504040204" pitchFamily="34" charset="0"/>
                          <a:cs typeface="Tahoma" panose="020B0604030504040204" pitchFamily="34" charset="0"/>
                        </a:rPr>
                        <a:t>SYNC</a:t>
                      </a:r>
                      <a:endParaRPr lang="ko-KR" sz="1050" b="0" dirty="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marR="202565">
                        <a:spcBef>
                          <a:spcPts val="385"/>
                        </a:spcBef>
                        <a:spcAft>
                          <a:spcPts val="0"/>
                        </a:spcAft>
                      </a:pPr>
                      <a:r>
                        <a:rPr lang="en-US" sz="1050" b="0">
                          <a:solidFill>
                            <a:schemeClr val="tx1"/>
                          </a:solidFill>
                          <a:effectLst/>
                          <a:latin typeface="Tahoma" panose="020B0604030504040204" pitchFamily="34" charset="0"/>
                          <a:ea typeface="Tahoma" panose="020B0604030504040204" pitchFamily="34" charset="0"/>
                          <a:cs typeface="Tahoma" panose="020B0604030504040204" pitchFamily="34" charset="0"/>
                        </a:rPr>
                        <a:t>80h</a:t>
                      </a:r>
                      <a:endParaRPr lang="ko-KR" sz="1050" b="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marR="344805">
                        <a:spcBef>
                          <a:spcPts val="385"/>
                        </a:spcBef>
                        <a:spcAft>
                          <a:spcPts val="0"/>
                        </a:spcAft>
                      </a:pPr>
                      <a:r>
                        <a:rPr lang="en-US" sz="1050" b="0">
                          <a:solidFill>
                            <a:schemeClr val="tx1"/>
                          </a:solidFill>
                          <a:effectLst/>
                          <a:latin typeface="Tahoma" panose="020B0604030504040204" pitchFamily="34" charset="0"/>
                          <a:ea typeface="Tahoma" panose="020B0604030504040204" pitchFamily="34" charset="0"/>
                          <a:cs typeface="Tahoma" panose="020B0604030504040204" pitchFamily="34" charset="0"/>
                        </a:rPr>
                        <a:t>80h</a:t>
                      </a:r>
                      <a:endParaRPr lang="ko-KR" sz="1050" b="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79835">
                <a:tc>
                  <a:txBody>
                    <a:bodyPr/>
                    <a:lstStyle/>
                    <a:p>
                      <a:pPr marL="43180" marR="116840">
                        <a:spcBef>
                          <a:spcPts val="385"/>
                        </a:spcBef>
                        <a:spcAft>
                          <a:spcPts val="0"/>
                        </a:spcAft>
                      </a:pPr>
                      <a:r>
                        <a:rPr lang="en-US" sz="1050" b="0" dirty="0">
                          <a:solidFill>
                            <a:schemeClr val="tx1"/>
                          </a:solidFill>
                          <a:effectLst/>
                          <a:latin typeface="Tahoma" panose="020B0604030504040204" pitchFamily="34" charset="0"/>
                          <a:ea typeface="Tahoma" panose="020B0604030504040204" pitchFamily="34" charset="0"/>
                          <a:cs typeface="Tahoma" panose="020B0604030504040204" pitchFamily="34" charset="0"/>
                        </a:rPr>
                        <a:t>EMCY</a:t>
                      </a:r>
                      <a:endParaRPr lang="ko-KR" sz="1050" b="0" dirty="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marR="202565">
                        <a:spcBef>
                          <a:spcPts val="385"/>
                        </a:spcBef>
                        <a:spcAft>
                          <a:spcPts val="0"/>
                        </a:spcAft>
                      </a:pPr>
                      <a:r>
                        <a:rPr lang="en-US" sz="1050" b="0">
                          <a:solidFill>
                            <a:schemeClr val="tx1"/>
                          </a:solidFill>
                          <a:effectLst/>
                          <a:latin typeface="Tahoma" panose="020B0604030504040204" pitchFamily="34" charset="0"/>
                          <a:ea typeface="Tahoma" panose="020B0604030504040204" pitchFamily="34" charset="0"/>
                          <a:cs typeface="Tahoma" panose="020B0604030504040204" pitchFamily="34" charset="0"/>
                        </a:rPr>
                        <a:t>80h + Node ID</a:t>
                      </a:r>
                      <a:endParaRPr lang="ko-KR" sz="1050" b="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005" marR="344805">
                        <a:spcBef>
                          <a:spcPts val="385"/>
                        </a:spcBef>
                        <a:spcAft>
                          <a:spcPts val="0"/>
                        </a:spcAft>
                      </a:pPr>
                      <a:r>
                        <a:rPr lang="en-US" sz="1050" b="0">
                          <a:solidFill>
                            <a:schemeClr val="tx1"/>
                          </a:solidFill>
                          <a:effectLst/>
                          <a:latin typeface="Tahoma" panose="020B0604030504040204" pitchFamily="34" charset="0"/>
                          <a:ea typeface="Tahoma" panose="020B0604030504040204" pitchFamily="34" charset="0"/>
                          <a:cs typeface="Tahoma" panose="020B0604030504040204" pitchFamily="34" charset="0"/>
                        </a:rPr>
                        <a:t>8Ah</a:t>
                      </a:r>
                      <a:endParaRPr lang="ko-KR" sz="1050" b="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79835">
                <a:tc>
                  <a:txBody>
                    <a:bodyPr/>
                    <a:lstStyle/>
                    <a:p>
                      <a:pPr marL="43180" marR="116840">
                        <a:spcBef>
                          <a:spcPts val="385"/>
                        </a:spcBef>
                        <a:spcAft>
                          <a:spcPts val="0"/>
                        </a:spcAft>
                      </a:pPr>
                      <a:r>
                        <a:rPr lang="en-US" sz="1050" b="0" dirty="0">
                          <a:solidFill>
                            <a:schemeClr val="tx1"/>
                          </a:solidFill>
                          <a:effectLst/>
                          <a:latin typeface="Tahoma" panose="020B0604030504040204" pitchFamily="34" charset="0"/>
                          <a:ea typeface="Tahoma" panose="020B0604030504040204" pitchFamily="34" charset="0"/>
                          <a:cs typeface="Tahoma" panose="020B0604030504040204" pitchFamily="34" charset="0"/>
                        </a:rPr>
                        <a:t>TPDO1</a:t>
                      </a:r>
                      <a:endParaRPr lang="ko-KR" sz="1050" b="0" dirty="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005" marR="202565">
                        <a:spcBef>
                          <a:spcPts val="385"/>
                        </a:spcBef>
                        <a:spcAft>
                          <a:spcPts val="0"/>
                        </a:spcAft>
                      </a:pPr>
                      <a:r>
                        <a:rPr lang="en-US" sz="1050" b="0">
                          <a:solidFill>
                            <a:schemeClr val="tx1"/>
                          </a:solidFill>
                          <a:effectLst/>
                          <a:latin typeface="Tahoma" panose="020B0604030504040204" pitchFamily="34" charset="0"/>
                          <a:ea typeface="Tahoma" panose="020B0604030504040204" pitchFamily="34" charset="0"/>
                          <a:cs typeface="Tahoma" panose="020B0604030504040204" pitchFamily="34" charset="0"/>
                        </a:rPr>
                        <a:t>180h + Node ID</a:t>
                      </a:r>
                      <a:endParaRPr lang="ko-KR" sz="1050" b="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005" marR="344805">
                        <a:spcBef>
                          <a:spcPts val="385"/>
                        </a:spcBef>
                        <a:spcAft>
                          <a:spcPts val="0"/>
                        </a:spcAft>
                      </a:pPr>
                      <a:r>
                        <a:rPr lang="en-US" sz="1050" b="0">
                          <a:solidFill>
                            <a:schemeClr val="tx1"/>
                          </a:solidFill>
                          <a:effectLst/>
                          <a:latin typeface="Tahoma" panose="020B0604030504040204" pitchFamily="34" charset="0"/>
                          <a:ea typeface="Tahoma" panose="020B0604030504040204" pitchFamily="34" charset="0"/>
                          <a:cs typeface="Tahoma" panose="020B0604030504040204" pitchFamily="34" charset="0"/>
                        </a:rPr>
                        <a:t>18Ah</a:t>
                      </a:r>
                      <a:endParaRPr lang="ko-KR" sz="1050" b="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03457">
                <a:tc>
                  <a:txBody>
                    <a:bodyPr/>
                    <a:lstStyle/>
                    <a:p>
                      <a:pPr marL="43180" marR="261620">
                        <a:lnSpc>
                          <a:spcPct val="128000"/>
                        </a:lnSpc>
                        <a:spcBef>
                          <a:spcPts val="385"/>
                        </a:spcBef>
                        <a:spcAft>
                          <a:spcPts val="0"/>
                        </a:spcAft>
                      </a:pPr>
                      <a:r>
                        <a:rPr lang="en-US" sz="1050" b="0" dirty="0">
                          <a:solidFill>
                            <a:schemeClr val="tx1"/>
                          </a:solidFill>
                          <a:effectLst/>
                          <a:latin typeface="Tahoma" panose="020B0604030504040204" pitchFamily="34" charset="0"/>
                          <a:ea typeface="Tahoma" panose="020B0604030504040204" pitchFamily="34" charset="0"/>
                          <a:cs typeface="Tahoma" panose="020B0604030504040204" pitchFamily="34" charset="0"/>
                        </a:rPr>
                        <a:t>Standard SDO (Client &gt; Server)</a:t>
                      </a:r>
                      <a:endParaRPr lang="ko-KR" sz="1050" b="0" dirty="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marR="202565">
                        <a:spcBef>
                          <a:spcPts val="385"/>
                        </a:spcBef>
                        <a:spcAft>
                          <a:spcPts val="0"/>
                        </a:spcAft>
                      </a:pPr>
                      <a:r>
                        <a:rPr lang="en-US" sz="1050" b="0">
                          <a:solidFill>
                            <a:schemeClr val="tx1"/>
                          </a:solidFill>
                          <a:effectLst/>
                          <a:latin typeface="Tahoma" panose="020B0604030504040204" pitchFamily="34" charset="0"/>
                          <a:ea typeface="Tahoma" panose="020B0604030504040204" pitchFamily="34" charset="0"/>
                          <a:cs typeface="Tahoma" panose="020B0604030504040204" pitchFamily="34" charset="0"/>
                        </a:rPr>
                        <a:t>600h + Node ID</a:t>
                      </a:r>
                      <a:endParaRPr lang="ko-KR" sz="1050" b="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005" marR="344805">
                        <a:spcBef>
                          <a:spcPts val="385"/>
                        </a:spcBef>
                        <a:spcAft>
                          <a:spcPts val="0"/>
                        </a:spcAft>
                      </a:pPr>
                      <a:r>
                        <a:rPr lang="en-US" sz="1050" b="0">
                          <a:solidFill>
                            <a:schemeClr val="tx1"/>
                          </a:solidFill>
                          <a:effectLst/>
                          <a:latin typeface="Tahoma" panose="020B0604030504040204" pitchFamily="34" charset="0"/>
                          <a:ea typeface="Tahoma" panose="020B0604030504040204" pitchFamily="34" charset="0"/>
                          <a:cs typeface="Tahoma" panose="020B0604030504040204" pitchFamily="34" charset="0"/>
                        </a:rPr>
                        <a:t>60Ah</a:t>
                      </a:r>
                      <a:endParaRPr lang="ko-KR" sz="1050" b="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03457">
                <a:tc>
                  <a:txBody>
                    <a:bodyPr/>
                    <a:lstStyle/>
                    <a:p>
                      <a:pPr marL="43180" marR="261620">
                        <a:lnSpc>
                          <a:spcPct val="128000"/>
                        </a:lnSpc>
                        <a:spcBef>
                          <a:spcPts val="385"/>
                        </a:spcBef>
                        <a:spcAft>
                          <a:spcPts val="0"/>
                        </a:spcAft>
                      </a:pPr>
                      <a:r>
                        <a:rPr lang="en-US" sz="1050" b="0">
                          <a:solidFill>
                            <a:schemeClr val="tx1"/>
                          </a:solidFill>
                          <a:effectLst/>
                          <a:latin typeface="Tahoma" panose="020B0604030504040204" pitchFamily="34" charset="0"/>
                          <a:ea typeface="Tahoma" panose="020B0604030504040204" pitchFamily="34" charset="0"/>
                          <a:cs typeface="Tahoma" panose="020B0604030504040204" pitchFamily="34" charset="0"/>
                        </a:rPr>
                        <a:t>Standard SDO (Server &gt; Client)</a:t>
                      </a:r>
                      <a:endParaRPr lang="ko-KR" sz="1050" b="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640" marR="202565">
                        <a:spcBef>
                          <a:spcPts val="385"/>
                        </a:spcBef>
                        <a:spcAft>
                          <a:spcPts val="0"/>
                        </a:spcAft>
                      </a:pPr>
                      <a:r>
                        <a:rPr lang="en-US" sz="1050" b="0" dirty="0">
                          <a:solidFill>
                            <a:schemeClr val="tx1"/>
                          </a:solidFill>
                          <a:effectLst/>
                          <a:latin typeface="Tahoma" panose="020B0604030504040204" pitchFamily="34" charset="0"/>
                          <a:ea typeface="Tahoma" panose="020B0604030504040204" pitchFamily="34" charset="0"/>
                          <a:cs typeface="Tahoma" panose="020B0604030504040204" pitchFamily="34" charset="0"/>
                        </a:rPr>
                        <a:t>580h + Node ID</a:t>
                      </a:r>
                      <a:endParaRPr lang="ko-KR" sz="1050" b="0" dirty="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005" marR="344805">
                        <a:spcBef>
                          <a:spcPts val="385"/>
                        </a:spcBef>
                        <a:spcAft>
                          <a:spcPts val="0"/>
                        </a:spcAft>
                      </a:pPr>
                      <a:r>
                        <a:rPr lang="en-US" sz="1050" b="0">
                          <a:solidFill>
                            <a:schemeClr val="tx1"/>
                          </a:solidFill>
                          <a:effectLst/>
                          <a:latin typeface="Tahoma" panose="020B0604030504040204" pitchFamily="34" charset="0"/>
                          <a:ea typeface="Tahoma" panose="020B0604030504040204" pitchFamily="34" charset="0"/>
                          <a:cs typeface="Tahoma" panose="020B0604030504040204" pitchFamily="34" charset="0"/>
                        </a:rPr>
                        <a:t>58Ah</a:t>
                      </a:r>
                      <a:endParaRPr lang="ko-KR" sz="1050" b="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79835">
                <a:tc>
                  <a:txBody>
                    <a:bodyPr/>
                    <a:lstStyle/>
                    <a:p>
                      <a:pPr marL="43180" marR="116840">
                        <a:spcBef>
                          <a:spcPts val="385"/>
                        </a:spcBef>
                        <a:spcAft>
                          <a:spcPts val="0"/>
                        </a:spcAft>
                      </a:pPr>
                      <a:r>
                        <a:rPr lang="en-US" sz="1050" b="0">
                          <a:solidFill>
                            <a:schemeClr val="tx1"/>
                          </a:solidFill>
                          <a:effectLst/>
                          <a:latin typeface="Tahoma" panose="020B0604030504040204" pitchFamily="34" charset="0"/>
                          <a:ea typeface="Tahoma" panose="020B0604030504040204" pitchFamily="34" charset="0"/>
                          <a:cs typeface="Tahoma" panose="020B0604030504040204" pitchFamily="34" charset="0"/>
                        </a:rPr>
                        <a:t>Heartbeat</a:t>
                      </a:r>
                      <a:endParaRPr lang="ko-KR" sz="1050" b="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005" marR="202565">
                        <a:spcBef>
                          <a:spcPts val="385"/>
                        </a:spcBef>
                        <a:spcAft>
                          <a:spcPts val="0"/>
                        </a:spcAft>
                      </a:pPr>
                      <a:r>
                        <a:rPr lang="en-US" sz="1050" b="0" dirty="0">
                          <a:solidFill>
                            <a:schemeClr val="tx1"/>
                          </a:solidFill>
                          <a:effectLst/>
                          <a:latin typeface="Tahoma" panose="020B0604030504040204" pitchFamily="34" charset="0"/>
                          <a:ea typeface="Tahoma" panose="020B0604030504040204" pitchFamily="34" charset="0"/>
                          <a:cs typeface="Tahoma" panose="020B0604030504040204" pitchFamily="34" charset="0"/>
                        </a:rPr>
                        <a:t>700h + Node ID</a:t>
                      </a:r>
                      <a:endParaRPr lang="ko-KR" sz="1050" b="0" dirty="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0005" marR="344805">
                        <a:spcBef>
                          <a:spcPts val="385"/>
                        </a:spcBef>
                        <a:spcAft>
                          <a:spcPts val="0"/>
                        </a:spcAft>
                      </a:pPr>
                      <a:r>
                        <a:rPr lang="en-US" sz="1050" b="0" dirty="0">
                          <a:solidFill>
                            <a:schemeClr val="tx1"/>
                          </a:solidFill>
                          <a:effectLst/>
                          <a:latin typeface="Tahoma" panose="020B0604030504040204" pitchFamily="34" charset="0"/>
                          <a:ea typeface="Tahoma" panose="020B0604030504040204" pitchFamily="34" charset="0"/>
                          <a:cs typeface="Tahoma" panose="020B0604030504040204" pitchFamily="34" charset="0"/>
                        </a:rPr>
                        <a:t>70Ah</a:t>
                      </a:r>
                      <a:endParaRPr lang="ko-KR" sz="1050" b="0" dirty="0">
                        <a:solidFill>
                          <a:schemeClr val="tx1"/>
                        </a:solidFill>
                        <a:effectLst/>
                        <a:latin typeface="Tahoma" panose="020B0604030504040204" pitchFamily="34" charset="0"/>
                        <a:ea typeface="Calibri" panose="020F0502020204030204" pitchFamily="34" charset="0"/>
                        <a:cs typeface="Tahoma" panose="020B060403050404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8" name="Rectangle 7"/>
          <p:cNvSpPr/>
          <p:nvPr/>
        </p:nvSpPr>
        <p:spPr>
          <a:xfrm>
            <a:off x="90374" y="5724128"/>
            <a:ext cx="6552728" cy="1077218"/>
          </a:xfrm>
          <a:prstGeom prst="rect">
            <a:avLst/>
          </a:prstGeom>
        </p:spPr>
        <p:txBody>
          <a:bodyPr wrap="square">
            <a:spAutoFit/>
          </a:bodyPr>
          <a:lstStyle/>
          <a:p>
            <a:r>
              <a:rPr lang="en-US" altLang="ko-KR" sz="1600" b="1" dirty="0" smtClean="0">
                <a:latin typeface="Tahoma" panose="020B0604030504040204" pitchFamily="34" charset="0"/>
                <a:cs typeface="Tahoma" panose="020B0604030504040204" pitchFamily="34" charset="0"/>
              </a:rPr>
              <a:t>&lt;  </a:t>
            </a:r>
            <a:r>
              <a:rPr lang="ko-KR" altLang="en-US" sz="1600" b="1" dirty="0" smtClean="0">
                <a:latin typeface="Tahoma" panose="020B0604030504040204" pitchFamily="34" charset="0"/>
                <a:cs typeface="Tahoma" panose="020B0604030504040204" pitchFamily="34" charset="0"/>
              </a:rPr>
              <a:t>EDS files  </a:t>
            </a:r>
            <a:r>
              <a:rPr lang="en-US" altLang="ko-KR" sz="1600" b="1" dirty="0" smtClean="0">
                <a:latin typeface="Tahoma" panose="020B0604030504040204" pitchFamily="34" charset="0"/>
                <a:cs typeface="Tahoma" panose="020B0604030504040204" pitchFamily="34" charset="0"/>
              </a:rPr>
              <a:t>&gt;</a:t>
            </a:r>
            <a:endParaRPr lang="ko-KR" altLang="en-US" sz="1600" b="1" dirty="0">
              <a:latin typeface="Tahoma" panose="020B0604030504040204" pitchFamily="34" charset="0"/>
              <a:cs typeface="Tahoma" panose="020B0604030504040204" pitchFamily="34" charset="0"/>
            </a:endParaRPr>
          </a:p>
          <a:p>
            <a:r>
              <a:rPr lang="ko-KR" altLang="en-US" sz="1200" dirty="0">
                <a:latin typeface="Tahoma" panose="020B0604030504040204" pitchFamily="34" charset="0"/>
                <a:cs typeface="Tahoma" panose="020B0604030504040204" pitchFamily="34" charset="0"/>
              </a:rPr>
              <a:t>An electronic data sheet (EDS file) is available for each inclinometer (download free of charge from the internet under http://www.das-co. com...).</a:t>
            </a:r>
          </a:p>
          <a:p>
            <a:r>
              <a:rPr lang="ko-KR" altLang="en-US" sz="1200" dirty="0">
                <a:latin typeface="Tahoma" panose="020B0604030504040204" pitchFamily="34" charset="0"/>
                <a:cs typeface="Tahoma" panose="020B0604030504040204" pitchFamily="34" charset="0"/>
              </a:rPr>
              <a:t>It contains a complete description of the object register and can be easily added to a CANopen project planning software.</a:t>
            </a:r>
          </a:p>
        </p:txBody>
      </p:sp>
    </p:spTree>
    <p:extLst>
      <p:ext uri="{BB962C8B-B14F-4D97-AF65-F5344CB8AC3E}">
        <p14:creationId xmlns:p14="http://schemas.microsoft.com/office/powerpoint/2010/main" val="4264820229"/>
      </p:ext>
    </p:extLst>
  </p:cSld>
  <p:clrMapOvr>
    <a:masterClrMapping/>
  </p:clrMapOvr>
</p:sld>
</file>

<file path=ppt/theme/theme1.xml><?xml version="1.0" encoding="utf-8"?>
<a:theme xmlns:a="http://schemas.openxmlformats.org/drawingml/2006/main" name="Office 테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맑은 고딕"/>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맑은 고딕"/>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테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맑은 고딕"/>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맑은 고딕"/>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맑은 고딕"/>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맑은 고딕"/>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6341</TotalTime>
  <Words>2099</Words>
  <Application>Microsoft Office PowerPoint</Application>
  <PresentationFormat>화면 슬라이드 쇼(4:3)</PresentationFormat>
  <Paragraphs>521</Paragraphs>
  <Slides>9</Slides>
  <Notes>0</Notes>
  <HiddenSlides>0</HiddenSlides>
  <MMClips>0</MMClips>
  <ScaleCrop>false</ScaleCrop>
  <HeadingPairs>
    <vt:vector size="6" baseType="variant">
      <vt:variant>
        <vt:lpstr>사용한 글꼴</vt:lpstr>
      </vt:variant>
      <vt:variant>
        <vt:i4>5</vt:i4>
      </vt:variant>
      <vt:variant>
        <vt:lpstr>테마</vt:lpstr>
      </vt:variant>
      <vt:variant>
        <vt:i4>1</vt:i4>
      </vt:variant>
      <vt:variant>
        <vt:lpstr>슬라이드 제목</vt:lpstr>
      </vt:variant>
      <vt:variant>
        <vt:i4>9</vt:i4>
      </vt:variant>
    </vt:vector>
  </HeadingPairs>
  <TitlesOfParts>
    <vt:vector size="15" baseType="lpstr">
      <vt:lpstr>맑은 고딕</vt:lpstr>
      <vt:lpstr>Arial</vt:lpstr>
      <vt:lpstr>Arial Black</vt:lpstr>
      <vt:lpstr>Calibri</vt:lpstr>
      <vt:lpstr>Tahoma</vt:lpstr>
      <vt:lpstr>Office 테마</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vector>
  </TitlesOfParts>
  <Company>Royal Group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슬라이드 1</dc:title>
  <dc:creator>Very Infortant Person</dc:creator>
  <cp:lastModifiedBy>Microsoft 계정</cp:lastModifiedBy>
  <cp:revision>416</cp:revision>
  <cp:lastPrinted>2016-08-05T09:32:12Z</cp:lastPrinted>
  <dcterms:created xsi:type="dcterms:W3CDTF">2011-06-16T01:51:38Z</dcterms:created>
  <dcterms:modified xsi:type="dcterms:W3CDTF">2024-04-18T08:55:14Z</dcterms:modified>
</cp:coreProperties>
</file>