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3" r:id="rId2"/>
  </p:sldIdLst>
  <p:sldSz cx="6858000" cy="9144000" type="screen4x3"/>
  <p:notesSz cx="6884988" cy="100187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D20000"/>
    <a:srgbClr val="FFFFFF"/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3441" autoAdjust="0"/>
  </p:normalViewPr>
  <p:slideViewPr>
    <p:cSldViewPr>
      <p:cViewPr varScale="1">
        <p:scale>
          <a:sx n="88" d="100"/>
          <a:sy n="88" d="100"/>
        </p:scale>
        <p:origin x="2904" y="84"/>
      </p:cViewPr>
      <p:guideLst>
        <p:guide orient="horz" pos="2160"/>
        <p:guide pos="2880"/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3552" y="-72"/>
      </p:cViewPr>
      <p:guideLst>
        <p:guide orient="horz" pos="3156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919" cy="502765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478" y="0"/>
            <a:ext cx="2983919" cy="502765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r">
              <a:defRPr sz="1200"/>
            </a:lvl1pPr>
          </a:lstStyle>
          <a:p>
            <a:fld id="{A614B41F-F17E-4519-B644-91306BEF035F}" type="datetimeFigureOut">
              <a:rPr lang="ko-KR" altLang="en-US" smtClean="0"/>
              <a:t>2024-04-18 Thursday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5948"/>
            <a:ext cx="2983919" cy="502765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478" y="9515948"/>
            <a:ext cx="2983919" cy="502765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r">
              <a:defRPr sz="1200"/>
            </a:lvl1pPr>
          </a:lstStyle>
          <a:p>
            <a:fld id="{134F38E5-6432-4D3E-9893-B2E87C83B7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0590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5"/>
          </a:xfrm>
          <a:prstGeom prst="rect">
            <a:avLst/>
          </a:prstGeom>
        </p:spPr>
        <p:txBody>
          <a:bodyPr vert="horz" lIns="93537" tIns="46769" rIns="93537" bIns="4676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5" cy="500935"/>
          </a:xfrm>
          <a:prstGeom prst="rect">
            <a:avLst/>
          </a:prstGeom>
        </p:spPr>
        <p:txBody>
          <a:bodyPr vert="horz" lIns="93537" tIns="46769" rIns="93537" bIns="46769" rtlCol="0"/>
          <a:lstStyle>
            <a:lvl1pPr algn="r">
              <a:defRPr sz="1200"/>
            </a:lvl1pPr>
          </a:lstStyle>
          <a:p>
            <a:fld id="{136136A6-DFF2-41A4-946D-B299133728EB}" type="datetimeFigureOut">
              <a:rPr lang="ko-KR" altLang="en-US" smtClean="0"/>
              <a:pPr/>
              <a:t>2024-04-18 Thursday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50888"/>
            <a:ext cx="28178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7" tIns="46769" rIns="93537" bIns="4676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500" y="4758892"/>
            <a:ext cx="5507990" cy="4508420"/>
          </a:xfrm>
          <a:prstGeom prst="rect">
            <a:avLst/>
          </a:prstGeom>
        </p:spPr>
        <p:txBody>
          <a:bodyPr vert="horz" lIns="93537" tIns="46769" rIns="93537" bIns="4676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5"/>
          </a:xfrm>
          <a:prstGeom prst="rect">
            <a:avLst/>
          </a:prstGeom>
        </p:spPr>
        <p:txBody>
          <a:bodyPr vert="horz" lIns="93537" tIns="46769" rIns="93537" bIns="4676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99901" y="9516038"/>
            <a:ext cx="2983495" cy="500935"/>
          </a:xfrm>
          <a:prstGeom prst="rect">
            <a:avLst/>
          </a:prstGeom>
        </p:spPr>
        <p:txBody>
          <a:bodyPr vert="horz" lIns="93537" tIns="46769" rIns="93537" bIns="46769" rtlCol="0" anchor="b"/>
          <a:lstStyle>
            <a:lvl1pPr algn="r">
              <a:defRPr sz="1200"/>
            </a:lvl1pPr>
          </a:lstStyle>
          <a:p>
            <a:fld id="{3565DE47-D81E-4277-B846-04607C7043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016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 userDrawn="1"/>
        </p:nvGrpSpPr>
        <p:grpSpPr>
          <a:xfrm>
            <a:off x="476672" y="3899925"/>
            <a:ext cx="5853947" cy="1536171"/>
            <a:chOff x="1440161" y="2708920"/>
            <a:chExt cx="6336704" cy="1440160"/>
          </a:xfrm>
        </p:grpSpPr>
        <p:pic>
          <p:nvPicPr>
            <p:cNvPr id="3" name="그림 9"/>
            <p:cNvPicPr>
              <a:picLocks noChangeAspect="1"/>
            </p:cNvPicPr>
            <p:nvPr userDrawn="1"/>
          </p:nvPicPr>
          <p:blipFill rotWithShape="1"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35" t="15798" b="50000"/>
            <a:stretch/>
          </p:blipFill>
          <p:spPr>
            <a:xfrm>
              <a:off x="1512169" y="2754086"/>
              <a:ext cx="6176663" cy="1344939"/>
            </a:xfrm>
            <a:prstGeom prst="rect">
              <a:avLst/>
            </a:prstGeom>
          </p:spPr>
        </p:pic>
        <p:sp>
          <p:nvSpPr>
            <p:cNvPr id="4" name="직사각형 51"/>
            <p:cNvSpPr/>
            <p:nvPr userDrawn="1"/>
          </p:nvSpPr>
          <p:spPr>
            <a:xfrm>
              <a:off x="1440161" y="2708920"/>
              <a:ext cx="6336704" cy="144016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 userDrawn="1"/>
        </p:nvSpPr>
        <p:spPr>
          <a:xfrm>
            <a:off x="4956004" y="3568"/>
            <a:ext cx="1901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i="1" spc="100" dirty="0">
                <a:solidFill>
                  <a:schemeClr val="bg1"/>
                </a:solidFill>
                <a:latin typeface="Arial Black" panose="020B0A04020102020204" pitchFamily="34" charset="0"/>
              </a:rPr>
              <a:t>DAS </a:t>
            </a:r>
            <a:r>
              <a:rPr lang="en-US" altLang="ko-KR" i="1" spc="1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</a:t>
            </a:r>
            <a:r>
              <a:rPr lang="en-US" altLang="ko-KR" i="1" spc="1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.,Ltd</a:t>
            </a:r>
            <a:r>
              <a:rPr lang="en-US" altLang="ko-KR" i="1" spc="100" dirty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  <a:endParaRPr lang="ko-KR" altLang="en-US" i="1" spc="1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8856000"/>
            <a:ext cx="6858000" cy="28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8748480"/>
            <a:ext cx="6858000" cy="14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360000"/>
            <a:ext cx="6858000" cy="14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0"/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 userDrawn="1"/>
        </p:nvSpPr>
        <p:spPr>
          <a:xfrm>
            <a:off x="0" y="0"/>
            <a:ext cx="6858000" cy="3600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ko-KR" altLang="en-US" i="1" spc="1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16632" y="611560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/>
              <a:t>&lt; </a:t>
            </a:r>
            <a:r>
              <a:rPr lang="en-US" altLang="ko-KR" b="1" dirty="0" smtClean="0"/>
              <a:t>DWS-50 </a:t>
            </a:r>
            <a:r>
              <a:rPr lang="en-US" altLang="ko-KR" b="1" dirty="0" err="1" smtClean="0"/>
              <a:t>CanOpen</a:t>
            </a:r>
            <a:r>
              <a:rPr lang="en-US" altLang="ko-KR" b="1" dirty="0" smtClean="0"/>
              <a:t> </a:t>
            </a:r>
            <a:r>
              <a:rPr lang="en-US" altLang="ko-KR" b="1" dirty="0"/>
              <a:t>[</a:t>
            </a:r>
            <a:r>
              <a:rPr lang="ko-KR" altLang="en-US" b="1" dirty="0"/>
              <a:t>프로토콜</a:t>
            </a:r>
            <a:r>
              <a:rPr lang="en-US" altLang="ko-KR" b="1" dirty="0"/>
              <a:t>] </a:t>
            </a:r>
            <a:r>
              <a:rPr lang="ko-KR" altLang="en-US" b="1" dirty="0"/>
              <a:t>간단 설명서 </a:t>
            </a:r>
            <a:r>
              <a:rPr lang="en-US" altLang="ko-KR" b="1" dirty="0"/>
              <a:t>&gt;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116632" y="1004081"/>
            <a:ext cx="638132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sz="1400" b="1" dirty="0" smtClean="0"/>
              <a:t>Bitrate </a:t>
            </a:r>
            <a:r>
              <a:rPr lang="en-US" altLang="ko-KR" sz="1400" b="1" dirty="0"/>
              <a:t>(kbps) </a:t>
            </a:r>
            <a:endParaRPr lang="en-US" altLang="ko-KR" sz="1400" b="1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- </a:t>
            </a:r>
            <a:r>
              <a:rPr lang="ko-KR" altLang="en-US" sz="1200" dirty="0"/>
              <a:t>기본 </a:t>
            </a:r>
            <a:r>
              <a:rPr lang="en-US" altLang="ko-KR" sz="1200" dirty="0"/>
              <a:t>: 250 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- </a:t>
            </a:r>
            <a:r>
              <a:rPr lang="ko-KR" altLang="en-US" sz="1200" dirty="0"/>
              <a:t>변경 가능 </a:t>
            </a:r>
            <a:r>
              <a:rPr lang="en-US" altLang="ko-KR" sz="1200" dirty="0"/>
              <a:t>Bitrate : 10, 20, 50, 100, 125, 250, 500, 1000</a:t>
            </a:r>
            <a:endParaRPr lang="ko-KR" altLang="en-US" sz="1200" dirty="0"/>
          </a:p>
        </p:txBody>
      </p:sp>
      <p:sp>
        <p:nvSpPr>
          <p:cNvPr id="8" name="직사각형 7"/>
          <p:cNvSpPr/>
          <p:nvPr/>
        </p:nvSpPr>
        <p:spPr>
          <a:xfrm>
            <a:off x="119336" y="1697810"/>
            <a:ext cx="3429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altLang="ko-KR" sz="1400" b="1" dirty="0" smtClean="0"/>
              <a:t>ID </a:t>
            </a:r>
          </a:p>
          <a:p>
            <a:r>
              <a:rPr lang="en-US" altLang="ko-KR" sz="1200" dirty="0" smtClean="0"/>
              <a:t>   - </a:t>
            </a:r>
            <a:r>
              <a:rPr lang="ko-KR" altLang="en-US" sz="1200" dirty="0" smtClean="0"/>
              <a:t>기본 </a:t>
            </a:r>
            <a:r>
              <a:rPr lang="en-US" altLang="ko-KR" sz="1200" dirty="0" smtClean="0"/>
              <a:t>: 0x012 </a:t>
            </a:r>
          </a:p>
          <a:p>
            <a:r>
              <a:rPr lang="en-US" altLang="ko-KR" sz="1200" dirty="0" smtClean="0"/>
              <a:t>   - </a:t>
            </a:r>
            <a:r>
              <a:rPr lang="ko-KR" altLang="en-US" sz="1200" dirty="0"/>
              <a:t>변경 가능 </a:t>
            </a:r>
            <a:r>
              <a:rPr lang="en-US" altLang="ko-KR" sz="1200" dirty="0"/>
              <a:t>ID : 0x001 </a:t>
            </a:r>
            <a:r>
              <a:rPr lang="en-US" altLang="ko-KR" sz="1200"/>
              <a:t>~ </a:t>
            </a:r>
            <a:r>
              <a:rPr lang="en-US" altLang="ko-KR" sz="1200" smtClean="0"/>
              <a:t>0x7F</a:t>
            </a:r>
            <a:endParaRPr lang="ko-KR" altLang="en-US" sz="1200" dirty="0"/>
          </a:p>
        </p:txBody>
      </p:sp>
      <p:sp>
        <p:nvSpPr>
          <p:cNvPr id="9" name="직사각형 8"/>
          <p:cNvSpPr/>
          <p:nvPr/>
        </p:nvSpPr>
        <p:spPr>
          <a:xfrm>
            <a:off x="98443" y="2417708"/>
            <a:ext cx="369979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altLang="ko-KR" sz="1400" b="1" dirty="0" smtClean="0"/>
              <a:t>NMT </a:t>
            </a:r>
            <a:r>
              <a:rPr lang="en-US" altLang="ko-KR" sz="1400" b="1" dirty="0"/>
              <a:t>Strat </a:t>
            </a:r>
            <a:endParaRPr lang="en-US" altLang="ko-KR" sz="1400" b="1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- ID : 0x00, DLC : 2, DATA0 : 0x01, DATA1 : 0x00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92426" y="2926772"/>
            <a:ext cx="3429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US" altLang="ko-KR" sz="1400" b="1" dirty="0" smtClean="0"/>
              <a:t>TPDO </a:t>
            </a:r>
            <a:r>
              <a:rPr lang="en-US" altLang="ko-KR" sz="1400" b="1" dirty="0"/>
              <a:t>ID </a:t>
            </a:r>
            <a:endParaRPr lang="en-US" altLang="ko-KR" sz="1400" b="1" dirty="0" smtClean="0"/>
          </a:p>
          <a:p>
            <a:r>
              <a:rPr lang="en-US" altLang="ko-KR" sz="1200" dirty="0" smtClean="0"/>
              <a:t>   - </a:t>
            </a:r>
            <a:r>
              <a:rPr lang="en-US" altLang="ko-KR" sz="1200" dirty="0"/>
              <a:t>TPDO ID : 0x180 + ID</a:t>
            </a:r>
            <a:endParaRPr lang="ko-KR" altLang="en-US" sz="1200" dirty="0"/>
          </a:p>
          <a:p>
            <a:r>
              <a:rPr lang="en-US" altLang="ko-KR" sz="1200" dirty="0" smtClean="0"/>
              <a:t>   - </a:t>
            </a:r>
            <a:r>
              <a:rPr lang="ko-KR" altLang="en-US" sz="1200" dirty="0" smtClean="0"/>
              <a:t>기본 </a:t>
            </a:r>
            <a:r>
              <a:rPr lang="en-US" altLang="ko-KR" sz="1200" dirty="0"/>
              <a:t>: 0x192 (0x180 + 0x012) </a:t>
            </a:r>
            <a:endParaRPr lang="en-US" altLang="ko-KR" sz="1200" dirty="0" smtClean="0"/>
          </a:p>
        </p:txBody>
      </p:sp>
      <p:sp>
        <p:nvSpPr>
          <p:cNvPr id="11" name="직사각형 10"/>
          <p:cNvSpPr/>
          <p:nvPr/>
        </p:nvSpPr>
        <p:spPr>
          <a:xfrm>
            <a:off x="116632" y="3646670"/>
            <a:ext cx="638132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US" altLang="ko-KR" sz="1400" b="1" dirty="0" smtClean="0"/>
              <a:t>TPDO </a:t>
            </a:r>
            <a:r>
              <a:rPr lang="ko-KR" altLang="en-US" sz="1400" b="1" dirty="0"/>
              <a:t>출력 </a:t>
            </a:r>
            <a:endParaRPr lang="en-US" altLang="ko-KR" sz="1400" b="1" dirty="0" smtClean="0"/>
          </a:p>
          <a:p>
            <a:r>
              <a:rPr lang="en-US" altLang="ko-KR" sz="1400" dirty="0" smtClean="0"/>
              <a:t>   </a:t>
            </a:r>
            <a:r>
              <a:rPr lang="en-US" altLang="ko-KR" sz="1200" dirty="0" smtClean="0"/>
              <a:t>- </a:t>
            </a:r>
            <a:r>
              <a:rPr lang="en-US" altLang="ko-KR" sz="1200" dirty="0"/>
              <a:t>Interval : 200msec 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   - </a:t>
            </a:r>
            <a:r>
              <a:rPr lang="ko-KR" altLang="en-US" sz="1200" dirty="0"/>
              <a:t>출력 </a:t>
            </a:r>
            <a:r>
              <a:rPr lang="ko-KR" altLang="en-US" sz="1200" dirty="0" err="1" smtClean="0"/>
              <a:t>포멧</a:t>
            </a:r>
            <a:r>
              <a:rPr lang="en-US" altLang="ko-KR" sz="1200" dirty="0"/>
              <a:t> </a:t>
            </a:r>
          </a:p>
          <a:p>
            <a:r>
              <a:rPr lang="en-US" altLang="ko-KR" sz="1200" dirty="0" smtClean="0"/>
              <a:t>     </a:t>
            </a:r>
            <a:r>
              <a:rPr lang="en-US" altLang="ko-KR" sz="1200" dirty="0"/>
              <a:t>* ID : 0x192 , DLC : 8</a:t>
            </a:r>
          </a:p>
          <a:p>
            <a:r>
              <a:rPr lang="en-US" altLang="ko-KR" sz="1200" dirty="0"/>
              <a:t>     * DATA : angle = [signed 16</a:t>
            </a:r>
            <a:r>
              <a:rPr lang="en-US" altLang="ko-KR" sz="1200" dirty="0" smtClean="0"/>
              <a:t>] , </a:t>
            </a:r>
            <a:r>
              <a:rPr lang="en-US" altLang="ko-KR" sz="1200" dirty="0"/>
              <a:t>Length = [unsigned 16] </a:t>
            </a:r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400" dirty="0"/>
          </a:p>
          <a:p>
            <a:endParaRPr lang="en-US" altLang="ko-KR" sz="1400" dirty="0" smtClean="0"/>
          </a:p>
          <a:p>
            <a:endParaRPr lang="en-US" altLang="ko-KR" sz="1400" dirty="0"/>
          </a:p>
        </p:txBody>
      </p:sp>
      <p:sp>
        <p:nvSpPr>
          <p:cNvPr id="14" name="직사각형 13"/>
          <p:cNvSpPr/>
          <p:nvPr/>
        </p:nvSpPr>
        <p:spPr>
          <a:xfrm>
            <a:off x="72943" y="5782341"/>
            <a:ext cx="66761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/>
              <a:t>- </a:t>
            </a:r>
            <a:r>
              <a:rPr lang="ko-KR" altLang="en-US" sz="1200" dirty="0"/>
              <a:t>각도 </a:t>
            </a:r>
            <a:r>
              <a:rPr lang="en-US" altLang="ko-KR" sz="1200" dirty="0"/>
              <a:t>DATA </a:t>
            </a:r>
            <a:r>
              <a:rPr lang="ko-KR" altLang="en-US" sz="1200" dirty="0"/>
              <a:t>출력 값  단위 </a:t>
            </a:r>
            <a:r>
              <a:rPr lang="en-US" altLang="ko-KR" sz="1200" dirty="0"/>
              <a:t>: 1/100 °</a:t>
            </a:r>
          </a:p>
          <a:p>
            <a:r>
              <a:rPr lang="en-US" altLang="ko-KR" sz="1200" dirty="0"/>
              <a:t>- </a:t>
            </a:r>
            <a:r>
              <a:rPr lang="ko-KR" altLang="en-US" sz="1200" dirty="0"/>
              <a:t>각도 환산 </a:t>
            </a:r>
            <a:r>
              <a:rPr lang="en-US" altLang="ko-KR" sz="1200" dirty="0"/>
              <a:t>:</a:t>
            </a:r>
            <a:r>
              <a:rPr lang="ko-KR" altLang="en-US" sz="1200" dirty="0"/>
              <a:t> 데이터</a:t>
            </a:r>
            <a:r>
              <a:rPr lang="en-US" altLang="ko-KR" sz="1200" dirty="0"/>
              <a:t> </a:t>
            </a:r>
            <a:r>
              <a:rPr lang="en-US" altLang="ko-KR" sz="1200" dirty="0" smtClean="0"/>
              <a:t>/ 100  </a:t>
            </a:r>
            <a:endParaRPr lang="en-US" altLang="ko-KR" sz="1200" dirty="0"/>
          </a:p>
          <a:p>
            <a:r>
              <a:rPr lang="en-US" altLang="ko-KR" sz="1200" dirty="0"/>
              <a:t>   ex) </a:t>
            </a:r>
            <a:r>
              <a:rPr lang="en-US" altLang="ko-KR" sz="1200" dirty="0" smtClean="0"/>
              <a:t>1.20 </a:t>
            </a:r>
            <a:r>
              <a:rPr lang="en-US" altLang="ko-KR" sz="1200" b="1" dirty="0" smtClean="0"/>
              <a:t>°</a:t>
            </a:r>
            <a:r>
              <a:rPr lang="en-US" altLang="ko-KR" sz="1200" dirty="0" smtClean="0"/>
              <a:t> </a:t>
            </a:r>
            <a:r>
              <a:rPr lang="en-US" altLang="ko-KR" sz="1200" dirty="0"/>
              <a:t>= </a:t>
            </a:r>
            <a:r>
              <a:rPr lang="en-US" altLang="ko-KR" sz="1200" b="1" dirty="0"/>
              <a:t>120 / 100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ex) </a:t>
            </a:r>
            <a:r>
              <a:rPr lang="ko-KR" altLang="en-US" sz="1200" dirty="0" smtClean="0"/>
              <a:t>길이 </a:t>
            </a:r>
            <a:r>
              <a:rPr lang="en-US" altLang="ko-KR" sz="1200" dirty="0" smtClean="0"/>
              <a:t>DATA </a:t>
            </a:r>
            <a:r>
              <a:rPr lang="ko-KR" altLang="en-US" sz="1200" dirty="0" smtClean="0"/>
              <a:t>출력 값</a:t>
            </a:r>
            <a:r>
              <a:rPr lang="en-US" altLang="ko-KR" sz="1200" dirty="0" smtClean="0"/>
              <a:t> </a:t>
            </a:r>
            <a:r>
              <a:rPr lang="ko-KR" altLang="en-US" sz="1200" dirty="0"/>
              <a:t>단위 </a:t>
            </a:r>
            <a:r>
              <a:rPr lang="en-US" altLang="ko-KR" sz="1200" dirty="0" smtClean="0"/>
              <a:t>: mV</a:t>
            </a:r>
          </a:p>
          <a:p>
            <a:pPr marL="171450" indent="-171450">
              <a:buFontTx/>
              <a:buChar char="-"/>
            </a:pPr>
            <a:r>
              <a:rPr lang="ko-KR" altLang="en-US" sz="1200" dirty="0" smtClean="0"/>
              <a:t>길이 </a:t>
            </a:r>
            <a:r>
              <a:rPr lang="ko-KR" altLang="en-US" sz="1200" dirty="0"/>
              <a:t>환산 </a:t>
            </a:r>
            <a:r>
              <a:rPr lang="en-US" altLang="ko-KR" sz="1200" dirty="0"/>
              <a:t>: 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출력데이터 </a:t>
            </a:r>
            <a:r>
              <a:rPr lang="en-US" altLang="ko-KR" sz="1200" dirty="0"/>
              <a:t>– </a:t>
            </a:r>
            <a:r>
              <a:rPr lang="en-US" altLang="ko-KR" sz="1200" dirty="0" smtClean="0"/>
              <a:t>500 ) </a:t>
            </a:r>
            <a:r>
              <a:rPr lang="en-US" altLang="ko-KR" sz="1200" dirty="0"/>
              <a:t>* </a:t>
            </a:r>
            <a:r>
              <a:rPr lang="en-US" altLang="ko-KR" sz="1200" dirty="0" smtClean="0"/>
              <a:t>( </a:t>
            </a:r>
            <a:r>
              <a:rPr lang="ko-KR" altLang="en-US" sz="1200" dirty="0" err="1" smtClean="0"/>
              <a:t>총길이</a:t>
            </a:r>
            <a:r>
              <a:rPr lang="en-US" altLang="ko-KR" sz="1200" dirty="0" smtClean="0"/>
              <a:t>mm </a:t>
            </a:r>
            <a:r>
              <a:rPr lang="en-US" altLang="ko-KR" sz="1200" dirty="0"/>
              <a:t>/ </a:t>
            </a:r>
            <a:r>
              <a:rPr lang="ko-KR" altLang="en-US" sz="1200" dirty="0" smtClean="0"/>
              <a:t>기준 전압 최대값</a:t>
            </a:r>
            <a:r>
              <a:rPr lang="en-US" altLang="ko-KR" sz="1200" dirty="0" smtClean="0"/>
              <a:t>)</a:t>
            </a:r>
            <a:endParaRPr lang="en-US" altLang="ko-KR" sz="1200" dirty="0" smtClean="0"/>
          </a:p>
          <a:p>
            <a:r>
              <a:rPr lang="en-US" altLang="ko-KR" sz="1200" dirty="0" smtClean="0"/>
              <a:t>   ex</a:t>
            </a:r>
            <a:r>
              <a:rPr lang="en-US" altLang="ko-KR" sz="1200" dirty="0"/>
              <a:t>) </a:t>
            </a:r>
            <a:r>
              <a:rPr lang="en-US" altLang="ko-KR" sz="1200" b="1" dirty="0" smtClean="0"/>
              <a:t>3M</a:t>
            </a:r>
            <a:r>
              <a:rPr lang="en-US" altLang="ko-KR" sz="1200" dirty="0" smtClean="0"/>
              <a:t> </a:t>
            </a:r>
            <a:r>
              <a:rPr lang="ko-KR" altLang="en-US" sz="1200" dirty="0"/>
              <a:t>제품의 경우 출력 데이터가 </a:t>
            </a:r>
            <a:r>
              <a:rPr lang="en-US" altLang="ko-KR" sz="1200" b="1" dirty="0" smtClean="0"/>
              <a:t>2250mV</a:t>
            </a:r>
            <a:r>
              <a:rPr lang="ko-KR" altLang="en-US" sz="1200" dirty="0" smtClean="0"/>
              <a:t>일 </a:t>
            </a:r>
            <a:r>
              <a:rPr lang="ko-KR" altLang="en-US" sz="1200" dirty="0"/>
              <a:t>때 </a:t>
            </a:r>
            <a:endParaRPr lang="en-US" altLang="ko-KR" sz="1200" dirty="0" smtClean="0"/>
          </a:p>
          <a:p>
            <a:r>
              <a:rPr lang="en-US" altLang="ko-KR" sz="1200" dirty="0" smtClean="0"/>
              <a:t>        </a:t>
            </a:r>
            <a:r>
              <a:rPr lang="en-US" altLang="ko-KR" sz="1200" b="1" dirty="0"/>
              <a:t>1105</a:t>
            </a:r>
            <a:r>
              <a:rPr lang="en-US" altLang="ko-KR" sz="1200" dirty="0" smtClean="0"/>
              <a:t>mm </a:t>
            </a:r>
            <a:r>
              <a:rPr lang="en-US" altLang="ko-KR" sz="1200" dirty="0"/>
              <a:t>= </a:t>
            </a:r>
            <a:r>
              <a:rPr lang="en-US" altLang="ko-KR" sz="1200" dirty="0" smtClean="0"/>
              <a:t>( </a:t>
            </a:r>
            <a:r>
              <a:rPr lang="en-US" altLang="ko-KR" sz="1200" b="1" dirty="0" smtClean="0"/>
              <a:t>2250mV </a:t>
            </a:r>
            <a:r>
              <a:rPr lang="en-US" altLang="ko-KR" sz="1200" dirty="0" smtClean="0"/>
              <a:t>– 500 ) </a:t>
            </a:r>
            <a:r>
              <a:rPr lang="en-US" altLang="ko-KR" sz="1200" dirty="0"/>
              <a:t>* </a:t>
            </a:r>
            <a:r>
              <a:rPr lang="en-US" altLang="ko-KR" sz="1200" dirty="0" smtClean="0"/>
              <a:t>( </a:t>
            </a:r>
            <a:r>
              <a:rPr lang="en-US" altLang="ko-KR" sz="1200" b="1" dirty="0" smtClean="0"/>
              <a:t>3000mm </a:t>
            </a:r>
            <a:r>
              <a:rPr lang="en-US" altLang="ko-KR" sz="1200" dirty="0" smtClean="0"/>
              <a:t>/ </a:t>
            </a:r>
            <a:r>
              <a:rPr lang="en-US" altLang="ko-KR" sz="1200" dirty="0" smtClean="0"/>
              <a:t>4750 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15" name="직사각형 14"/>
          <p:cNvSpPr/>
          <p:nvPr/>
        </p:nvSpPr>
        <p:spPr>
          <a:xfrm>
            <a:off x="119336" y="7344790"/>
            <a:ext cx="3429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400" b="1" dirty="0"/>
              <a:t>6. </a:t>
            </a:r>
            <a:r>
              <a:rPr lang="en-US" altLang="ko-KR" sz="1400" b="1" dirty="0" err="1"/>
              <a:t>HeartBeat</a:t>
            </a:r>
            <a:r>
              <a:rPr lang="en-US" altLang="ko-KR" sz="1400" b="1" dirty="0"/>
              <a:t> </a:t>
            </a:r>
            <a:endParaRPr lang="en-US" altLang="ko-KR" sz="1400" b="1" dirty="0" smtClean="0"/>
          </a:p>
          <a:p>
            <a:r>
              <a:rPr lang="en-US" altLang="ko-KR" sz="1200" dirty="0" smtClean="0"/>
              <a:t>- </a:t>
            </a:r>
            <a:r>
              <a:rPr lang="en-US" altLang="ko-KR" sz="1200" dirty="0"/>
              <a:t>Interval : 300msec - </a:t>
            </a:r>
            <a:r>
              <a:rPr lang="ko-KR" altLang="en-US" sz="1200" dirty="0"/>
              <a:t>출력 </a:t>
            </a:r>
            <a:r>
              <a:rPr lang="ko-KR" altLang="en-US" sz="1200" dirty="0" err="1"/>
              <a:t>포멧</a:t>
            </a:r>
            <a:r>
              <a:rPr lang="ko-KR" altLang="en-US" sz="1200" dirty="0"/>
              <a:t> </a:t>
            </a:r>
          </a:p>
        </p:txBody>
      </p:sp>
      <p:pic>
        <p:nvPicPr>
          <p:cNvPr id="16" name="그림 15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A$10:$C$11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640" y="7848664"/>
            <a:ext cx="2524125" cy="7524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pic>
        <p:nvPicPr>
          <p:cNvPr id="17" name="그림 16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A$1:$H$2" spid="_x0000_s1044"/>
              </a:ext>
            </a:extLst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426" y="4802410"/>
            <a:ext cx="6715125" cy="7524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74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6422</TotalTime>
  <Words>186</Words>
  <Application>Microsoft Office PowerPoint</Application>
  <PresentationFormat>화면 슬라이드 쇼(4:3)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Company>Royal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Very Infortant Person</dc:creator>
  <cp:lastModifiedBy>Microsoft 계정</cp:lastModifiedBy>
  <cp:revision>450</cp:revision>
  <cp:lastPrinted>2024-04-18T07:39:11Z</cp:lastPrinted>
  <dcterms:created xsi:type="dcterms:W3CDTF">2011-06-16T01:51:38Z</dcterms:created>
  <dcterms:modified xsi:type="dcterms:W3CDTF">2024-04-18T09:44:12Z</dcterms:modified>
</cp:coreProperties>
</file>